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51" autoAdjust="0"/>
  </p:normalViewPr>
  <p:slideViewPr>
    <p:cSldViewPr snapToGrid="0">
      <p:cViewPr varScale="1">
        <p:scale>
          <a:sx n="49" d="100"/>
          <a:sy n="49" d="100"/>
        </p:scale>
        <p:origin x="60" y="78"/>
      </p:cViewPr>
      <p:guideLst/>
    </p:cSldViewPr>
  </p:slideViewPr>
  <p:notesTextViewPr>
    <p:cViewPr>
      <p:scale>
        <a:sx n="125" d="100"/>
        <a:sy n="125" d="100"/>
      </p:scale>
      <p:origin x="0" y="-13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hnberg, Matilda" userId="d6cb86eb-c158-4c76-a6e7-f648b4dd5abf" providerId="ADAL" clId="{B2D824D4-ED6D-46C2-93D7-11D01F30140F}"/>
    <pc:docChg chg="modSld">
      <pc:chgData name="Ehnberg, Matilda" userId="d6cb86eb-c158-4c76-a6e7-f648b4dd5abf" providerId="ADAL" clId="{B2D824D4-ED6D-46C2-93D7-11D01F30140F}" dt="2021-02-10T13:16:41.326" v="41" actId="20577"/>
      <pc:docMkLst>
        <pc:docMk/>
      </pc:docMkLst>
      <pc:sldChg chg="modNotesTx">
        <pc:chgData name="Ehnberg, Matilda" userId="d6cb86eb-c158-4c76-a6e7-f648b4dd5abf" providerId="ADAL" clId="{B2D824D4-ED6D-46C2-93D7-11D01F30140F}" dt="2021-02-10T13:16:41.326" v="41" actId="20577"/>
        <pc:sldMkLst>
          <pc:docMk/>
          <pc:sldMk cId="3579051724" sldId="260"/>
        </pc:sldMkLst>
      </pc:sldChg>
    </pc:docChg>
  </pc:docChgLst>
  <pc:docChgLst>
    <pc:chgData name="Ehnberg, Matilda" userId="d6cb86eb-c158-4c76-a6e7-f648b4dd5abf" providerId="ADAL" clId="{5243C4AD-4CFC-4B63-AA27-C7168AA7B7E1}"/>
    <pc:docChg chg="custSel modSld">
      <pc:chgData name="Ehnberg, Matilda" userId="d6cb86eb-c158-4c76-a6e7-f648b4dd5abf" providerId="ADAL" clId="{5243C4AD-4CFC-4B63-AA27-C7168AA7B7E1}" dt="2019-07-31T09:47:07.566" v="200" actId="962"/>
      <pc:docMkLst>
        <pc:docMk/>
      </pc:docMkLst>
      <pc:sldChg chg="modSp">
        <pc:chgData name="Ehnberg, Matilda" userId="d6cb86eb-c158-4c76-a6e7-f648b4dd5abf" providerId="ADAL" clId="{5243C4AD-4CFC-4B63-AA27-C7168AA7B7E1}" dt="2019-07-31T09:47:07.566" v="200" actId="962"/>
        <pc:sldMkLst>
          <pc:docMk/>
          <pc:sldMk cId="1755748968" sldId="256"/>
        </pc:sldMkLst>
        <pc:picChg chg="mod">
          <ac:chgData name="Ehnberg, Matilda" userId="d6cb86eb-c158-4c76-a6e7-f648b4dd5abf" providerId="ADAL" clId="{5243C4AD-4CFC-4B63-AA27-C7168AA7B7E1}" dt="2019-07-31T09:47:07.566" v="200" actId="962"/>
          <ac:picMkLst>
            <pc:docMk/>
            <pc:sldMk cId="1755748968" sldId="256"/>
            <ac:picMk id="2" creationId="{4F9EB271-B4E0-4BA1-95B3-23B3FDE2E028}"/>
          </ac:picMkLst>
        </pc:picChg>
      </pc:sldChg>
      <pc:sldChg chg="modSp">
        <pc:chgData name="Ehnberg, Matilda" userId="d6cb86eb-c158-4c76-a6e7-f648b4dd5abf" providerId="ADAL" clId="{5243C4AD-4CFC-4B63-AA27-C7168AA7B7E1}" dt="2019-07-30T08:42:10.746" v="152" actId="962"/>
        <pc:sldMkLst>
          <pc:docMk/>
          <pc:sldMk cId="4257438253" sldId="257"/>
        </pc:sldMkLst>
        <pc:picChg chg="mod">
          <ac:chgData name="Ehnberg, Matilda" userId="d6cb86eb-c158-4c76-a6e7-f648b4dd5abf" providerId="ADAL" clId="{5243C4AD-4CFC-4B63-AA27-C7168AA7B7E1}" dt="2019-07-30T08:42:10.746" v="152" actId="962"/>
          <ac:picMkLst>
            <pc:docMk/>
            <pc:sldMk cId="4257438253" sldId="257"/>
            <ac:picMk id="8" creationId="{320D03BB-65D6-4CA0-9DD1-B06EFB194B56}"/>
          </ac:picMkLst>
        </pc:picChg>
      </pc:sldChg>
      <pc:sldChg chg="addSp delSp modSp modNotesTx">
        <pc:chgData name="Ehnberg, Matilda" userId="d6cb86eb-c158-4c76-a6e7-f648b4dd5abf" providerId="ADAL" clId="{5243C4AD-4CFC-4B63-AA27-C7168AA7B7E1}" dt="2019-07-30T08:42:31.855" v="156" actId="962"/>
        <pc:sldMkLst>
          <pc:docMk/>
          <pc:sldMk cId="3002087660" sldId="258"/>
        </pc:sldMkLst>
        <pc:spChg chg="add del">
          <ac:chgData name="Ehnberg, Matilda" userId="d6cb86eb-c158-4c76-a6e7-f648b4dd5abf" providerId="ADAL" clId="{5243C4AD-4CFC-4B63-AA27-C7168AA7B7E1}" dt="2019-07-30T08:42:18.436" v="154"/>
          <ac:spMkLst>
            <pc:docMk/>
            <pc:sldMk cId="3002087660" sldId="258"/>
            <ac:spMk id="2" creationId="{5421D76E-9572-4EA1-B8C0-E0016AA8AD53}"/>
          </ac:spMkLst>
        </pc:spChg>
        <pc:picChg chg="del">
          <ac:chgData name="Ehnberg, Matilda" userId="d6cb86eb-c158-4c76-a6e7-f648b4dd5abf" providerId="ADAL" clId="{5243C4AD-4CFC-4B63-AA27-C7168AA7B7E1}" dt="2019-07-26T06:14:41.889" v="135" actId="478"/>
          <ac:picMkLst>
            <pc:docMk/>
            <pc:sldMk cId="3002087660" sldId="258"/>
            <ac:picMk id="3" creationId="{DAE18719-E96B-4C4C-95B7-D87948F7E920}"/>
          </ac:picMkLst>
        </pc:picChg>
        <pc:picChg chg="add mod">
          <ac:chgData name="Ehnberg, Matilda" userId="d6cb86eb-c158-4c76-a6e7-f648b4dd5abf" providerId="ADAL" clId="{5243C4AD-4CFC-4B63-AA27-C7168AA7B7E1}" dt="2019-07-30T08:42:31.855" v="156" actId="962"/>
          <ac:picMkLst>
            <pc:docMk/>
            <pc:sldMk cId="3002087660" sldId="258"/>
            <ac:picMk id="4" creationId="{D64DCC77-1850-45BA-8CA8-E99BA0C049CB}"/>
          </ac:picMkLst>
        </pc:picChg>
      </pc:sldChg>
      <pc:sldChg chg="addSp delSp modSp modNotesTx">
        <pc:chgData name="Ehnberg, Matilda" userId="d6cb86eb-c158-4c76-a6e7-f648b4dd5abf" providerId="ADAL" clId="{5243C4AD-4CFC-4B63-AA27-C7168AA7B7E1}" dt="2019-07-31T08:56:54.614" v="196" actId="20577"/>
        <pc:sldMkLst>
          <pc:docMk/>
          <pc:sldMk cId="2196899076" sldId="259"/>
        </pc:sldMkLst>
        <pc:picChg chg="del">
          <ac:chgData name="Ehnberg, Matilda" userId="d6cb86eb-c158-4c76-a6e7-f648b4dd5abf" providerId="ADAL" clId="{5243C4AD-4CFC-4B63-AA27-C7168AA7B7E1}" dt="2019-07-26T06:14:52.864" v="137" actId="478"/>
          <ac:picMkLst>
            <pc:docMk/>
            <pc:sldMk cId="2196899076" sldId="259"/>
            <ac:picMk id="3" creationId="{8EA4C7C0-AB1C-43B2-BC4C-DFD2E3F5198C}"/>
          </ac:picMkLst>
        </pc:picChg>
        <pc:picChg chg="add mod">
          <ac:chgData name="Ehnberg, Matilda" userId="d6cb86eb-c158-4c76-a6e7-f648b4dd5abf" providerId="ADAL" clId="{5243C4AD-4CFC-4B63-AA27-C7168AA7B7E1}" dt="2019-07-30T08:42:51.645" v="160" actId="962"/>
          <ac:picMkLst>
            <pc:docMk/>
            <pc:sldMk cId="2196899076" sldId="259"/>
            <ac:picMk id="4" creationId="{25AAFC3B-1180-4981-866E-B9F206DAACFA}"/>
          </ac:picMkLst>
        </pc:picChg>
      </pc:sldChg>
      <pc:sldChg chg="addSp delSp modSp">
        <pc:chgData name="Ehnberg, Matilda" userId="d6cb86eb-c158-4c76-a6e7-f648b4dd5abf" providerId="ADAL" clId="{5243C4AD-4CFC-4B63-AA27-C7168AA7B7E1}" dt="2019-07-30T08:43:07.723" v="162" actId="962"/>
        <pc:sldMkLst>
          <pc:docMk/>
          <pc:sldMk cId="3579051724" sldId="260"/>
        </pc:sldMkLst>
        <pc:picChg chg="del">
          <ac:chgData name="Ehnberg, Matilda" userId="d6cb86eb-c158-4c76-a6e7-f648b4dd5abf" providerId="ADAL" clId="{5243C4AD-4CFC-4B63-AA27-C7168AA7B7E1}" dt="2019-07-26T06:14:59.593" v="141" actId="478"/>
          <ac:picMkLst>
            <pc:docMk/>
            <pc:sldMk cId="3579051724" sldId="260"/>
            <ac:picMk id="3" creationId="{18D9B506-6330-4AFD-8DB8-06C5393C5A64}"/>
          </ac:picMkLst>
        </pc:picChg>
        <pc:picChg chg="add mod">
          <ac:chgData name="Ehnberg, Matilda" userId="d6cb86eb-c158-4c76-a6e7-f648b4dd5abf" providerId="ADAL" clId="{5243C4AD-4CFC-4B63-AA27-C7168AA7B7E1}" dt="2019-07-30T08:43:07.723" v="162" actId="962"/>
          <ac:picMkLst>
            <pc:docMk/>
            <pc:sldMk cId="3579051724" sldId="260"/>
            <ac:picMk id="4" creationId="{16750A91-DCE0-4601-AA58-9A7508E7596A}"/>
          </ac:picMkLst>
        </pc:picChg>
      </pc:sldChg>
      <pc:sldChg chg="addSp delSp modSp">
        <pc:chgData name="Ehnberg, Matilda" userId="d6cb86eb-c158-4c76-a6e7-f648b4dd5abf" providerId="ADAL" clId="{5243C4AD-4CFC-4B63-AA27-C7168AA7B7E1}" dt="2019-07-30T08:43:23.792" v="164" actId="962"/>
        <pc:sldMkLst>
          <pc:docMk/>
          <pc:sldMk cId="2523493053" sldId="261"/>
        </pc:sldMkLst>
        <pc:picChg chg="del">
          <ac:chgData name="Ehnberg, Matilda" userId="d6cb86eb-c158-4c76-a6e7-f648b4dd5abf" providerId="ADAL" clId="{5243C4AD-4CFC-4B63-AA27-C7168AA7B7E1}" dt="2019-07-26T06:15:07.065" v="143" actId="478"/>
          <ac:picMkLst>
            <pc:docMk/>
            <pc:sldMk cId="2523493053" sldId="261"/>
            <ac:picMk id="3" creationId="{43EB0FEA-864B-456A-A26B-9A1AF7164F63}"/>
          </ac:picMkLst>
        </pc:picChg>
        <pc:picChg chg="add mod">
          <ac:chgData name="Ehnberg, Matilda" userId="d6cb86eb-c158-4c76-a6e7-f648b4dd5abf" providerId="ADAL" clId="{5243C4AD-4CFC-4B63-AA27-C7168AA7B7E1}" dt="2019-07-30T08:43:23.792" v="164" actId="962"/>
          <ac:picMkLst>
            <pc:docMk/>
            <pc:sldMk cId="2523493053" sldId="261"/>
            <ac:picMk id="4" creationId="{EC4DF56E-A0FF-4902-8343-6F419115FF35}"/>
          </ac:picMkLst>
        </pc:picChg>
      </pc:sldChg>
      <pc:sldChg chg="addSp delSp modSp">
        <pc:chgData name="Ehnberg, Matilda" userId="d6cb86eb-c158-4c76-a6e7-f648b4dd5abf" providerId="ADAL" clId="{5243C4AD-4CFC-4B63-AA27-C7168AA7B7E1}" dt="2019-07-30T08:43:42.350" v="168" actId="962"/>
        <pc:sldMkLst>
          <pc:docMk/>
          <pc:sldMk cId="1244372509" sldId="262"/>
        </pc:sldMkLst>
        <pc:picChg chg="del">
          <ac:chgData name="Ehnberg, Matilda" userId="d6cb86eb-c158-4c76-a6e7-f648b4dd5abf" providerId="ADAL" clId="{5243C4AD-4CFC-4B63-AA27-C7168AA7B7E1}" dt="2019-07-26T06:15:13.630" v="145" actId="478"/>
          <ac:picMkLst>
            <pc:docMk/>
            <pc:sldMk cId="1244372509" sldId="262"/>
            <ac:picMk id="3" creationId="{0C6A0BEB-6A2F-4CF6-A243-203B0ED2A512}"/>
          </ac:picMkLst>
        </pc:picChg>
        <pc:picChg chg="add mod">
          <ac:chgData name="Ehnberg, Matilda" userId="d6cb86eb-c158-4c76-a6e7-f648b4dd5abf" providerId="ADAL" clId="{5243C4AD-4CFC-4B63-AA27-C7168AA7B7E1}" dt="2019-07-30T08:43:42.350" v="168" actId="962"/>
          <ac:picMkLst>
            <pc:docMk/>
            <pc:sldMk cId="1244372509" sldId="262"/>
            <ac:picMk id="4" creationId="{1A6B3DE2-9369-4432-8B88-B7250F011365}"/>
          </ac:picMkLst>
        </pc:picChg>
      </pc:sldChg>
    </pc:docChg>
  </pc:docChgLst>
  <pc:docChgLst>
    <pc:chgData name="Ehnberg, Matilda" userId="d6cb86eb-c158-4c76-a6e7-f648b4dd5abf" providerId="ADAL" clId="{47D34065-9472-4C94-8A01-3064B1DCE559}"/>
    <pc:docChg chg="undo custSel mod addSld modSld">
      <pc:chgData name="Ehnberg, Matilda" userId="d6cb86eb-c158-4c76-a6e7-f648b4dd5abf" providerId="ADAL" clId="{47D34065-9472-4C94-8A01-3064B1DCE559}" dt="2019-05-20T10:47:23.669" v="4630" actId="20577"/>
      <pc:docMkLst>
        <pc:docMk/>
      </pc:docMkLst>
      <pc:sldChg chg="addSp delSp modSp add modNotesTx">
        <pc:chgData name="Ehnberg, Matilda" userId="d6cb86eb-c158-4c76-a6e7-f648b4dd5abf" providerId="ADAL" clId="{47D34065-9472-4C94-8A01-3064B1DCE559}" dt="2019-05-20T10:47:23.669" v="4630" actId="20577"/>
        <pc:sldMkLst>
          <pc:docMk/>
          <pc:sldMk cId="1755748968" sldId="256"/>
        </pc:sldMkLst>
        <pc:spChg chg="add del">
          <ac:chgData name="Ehnberg, Matilda" userId="d6cb86eb-c158-4c76-a6e7-f648b4dd5abf" providerId="ADAL" clId="{47D34065-9472-4C94-8A01-3064B1DCE559}" dt="2019-05-08T08:59:49.197" v="7" actId="478"/>
          <ac:spMkLst>
            <pc:docMk/>
            <pc:sldMk cId="1755748968" sldId="256"/>
            <ac:spMk id="4" creationId="{FA2E84C8-4EB8-4D06-BA26-5AB9AE3FB0BA}"/>
          </ac:spMkLst>
        </pc:spChg>
        <pc:spChg chg="add del">
          <ac:chgData name="Ehnberg, Matilda" userId="d6cb86eb-c158-4c76-a6e7-f648b4dd5abf" providerId="ADAL" clId="{47D34065-9472-4C94-8A01-3064B1DCE559}" dt="2019-05-13T13:16:40.628" v="4615"/>
          <ac:spMkLst>
            <pc:docMk/>
            <pc:sldMk cId="1755748968" sldId="256"/>
            <ac:spMk id="5" creationId="{A375E83C-275E-456E-8791-C955E3562C31}"/>
          </ac:spMkLst>
        </pc:spChg>
        <pc:spChg chg="add del">
          <ac:chgData name="Ehnberg, Matilda" userId="d6cb86eb-c158-4c76-a6e7-f648b4dd5abf" providerId="ADAL" clId="{47D34065-9472-4C94-8A01-3064B1DCE559}" dt="2019-05-08T09:00:04.190" v="9"/>
          <ac:spMkLst>
            <pc:docMk/>
            <pc:sldMk cId="1755748968" sldId="256"/>
            <ac:spMk id="7" creationId="{5052B758-2547-469B-A809-11871C433376}"/>
          </ac:spMkLst>
        </pc:spChg>
        <pc:spChg chg="add mod">
          <ac:chgData name="Ehnberg, Matilda" userId="d6cb86eb-c158-4c76-a6e7-f648b4dd5abf" providerId="ADAL" clId="{47D34065-9472-4C94-8A01-3064B1DCE559}" dt="2019-05-20T10:47:23.669" v="4630" actId="20577"/>
          <ac:spMkLst>
            <pc:docMk/>
            <pc:sldMk cId="1755748968" sldId="256"/>
            <ac:spMk id="11" creationId="{322768E4-68AC-4DF2-9696-63F5886ADCD5}"/>
          </ac:spMkLst>
        </pc:spChg>
        <pc:picChg chg="add del">
          <ac:chgData name="Ehnberg, Matilda" userId="d6cb86eb-c158-4c76-a6e7-f648b4dd5abf" providerId="ADAL" clId="{47D34065-9472-4C94-8A01-3064B1DCE559}" dt="2019-05-08T08:59:49.197" v="7" actId="478"/>
          <ac:picMkLst>
            <pc:docMk/>
            <pc:sldMk cId="1755748968" sldId="256"/>
            <ac:picMk id="2" creationId="{90222594-4026-42B2-8694-CA032E6DD222}"/>
          </ac:picMkLst>
        </pc:picChg>
        <pc:picChg chg="add del">
          <ac:chgData name="Ehnberg, Matilda" userId="d6cb86eb-c158-4c76-a6e7-f648b4dd5abf" providerId="ADAL" clId="{47D34065-9472-4C94-8A01-3064B1DCE559}" dt="2019-05-13T13:16:46.741" v="4617"/>
          <ac:picMkLst>
            <pc:docMk/>
            <pc:sldMk cId="1755748968" sldId="256"/>
            <ac:picMk id="2" creationId="{F033B597-FF85-4EE8-915D-3D8672A04778}"/>
          </ac:picMkLst>
        </pc:picChg>
        <pc:picChg chg="add del">
          <ac:chgData name="Ehnberg, Matilda" userId="d6cb86eb-c158-4c76-a6e7-f648b4dd5abf" providerId="ADAL" clId="{47D34065-9472-4C94-8A01-3064B1DCE559}" dt="2019-05-08T08:59:49.197" v="7" actId="478"/>
          <ac:picMkLst>
            <pc:docMk/>
            <pc:sldMk cId="1755748968" sldId="256"/>
            <ac:picMk id="3" creationId="{334ECE99-16C4-44C6-8E2C-49CF56A01F71}"/>
          </ac:picMkLst>
        </pc:picChg>
        <pc:picChg chg="add del">
          <ac:chgData name="Ehnberg, Matilda" userId="d6cb86eb-c158-4c76-a6e7-f648b4dd5abf" providerId="ADAL" clId="{47D34065-9472-4C94-8A01-3064B1DCE559}" dt="2019-05-13T13:16:40.628" v="4615"/>
          <ac:picMkLst>
            <pc:docMk/>
            <pc:sldMk cId="1755748968" sldId="256"/>
            <ac:picMk id="4" creationId="{334F03DB-F42B-40C5-99E5-B182EAA307CD}"/>
          </ac:picMkLst>
        </pc:picChg>
        <pc:picChg chg="add del">
          <ac:chgData name="Ehnberg, Matilda" userId="d6cb86eb-c158-4c76-a6e7-f648b4dd5abf" providerId="ADAL" clId="{47D34065-9472-4C94-8A01-3064B1DCE559}" dt="2019-05-08T09:00:04.190" v="9"/>
          <ac:picMkLst>
            <pc:docMk/>
            <pc:sldMk cId="1755748968" sldId="256"/>
            <ac:picMk id="5" creationId="{FF0D6838-145F-4690-B931-C9909B6D5B7B}"/>
          </ac:picMkLst>
        </pc:picChg>
        <pc:picChg chg="add del">
          <ac:chgData name="Ehnberg, Matilda" userId="d6cb86eb-c158-4c76-a6e7-f648b4dd5abf" providerId="ADAL" clId="{47D34065-9472-4C94-8A01-3064B1DCE559}" dt="2019-05-08T09:00:04.190" v="9"/>
          <ac:picMkLst>
            <pc:docMk/>
            <pc:sldMk cId="1755748968" sldId="256"/>
            <ac:picMk id="6" creationId="{CC561873-3E84-473E-A664-C238D66540FE}"/>
          </ac:picMkLst>
        </pc:picChg>
        <pc:picChg chg="add del">
          <ac:chgData name="Ehnberg, Matilda" userId="d6cb86eb-c158-4c76-a6e7-f648b4dd5abf" providerId="ADAL" clId="{47D34065-9472-4C94-8A01-3064B1DCE559}" dt="2019-05-08T09:00:04.190" v="9"/>
          <ac:picMkLst>
            <pc:docMk/>
            <pc:sldMk cId="1755748968" sldId="256"/>
            <ac:picMk id="9" creationId="{6232E5F6-C428-4C8C-87E3-501BD09ECC5C}"/>
          </ac:picMkLst>
        </pc:picChg>
        <pc:picChg chg="add mod">
          <ac:chgData name="Ehnberg, Matilda" userId="d6cb86eb-c158-4c76-a6e7-f648b4dd5abf" providerId="ADAL" clId="{47D34065-9472-4C94-8A01-3064B1DCE559}" dt="2019-05-08T09:00:17.221" v="12" actId="14100"/>
          <ac:picMkLst>
            <pc:docMk/>
            <pc:sldMk cId="1755748968" sldId="256"/>
            <ac:picMk id="10" creationId="{FE875EE0-6494-42CC-ACB7-79676BF0BCF8}"/>
          </ac:picMkLst>
        </pc:picChg>
        <pc:cxnChg chg="add del">
          <ac:chgData name="Ehnberg, Matilda" userId="d6cb86eb-c158-4c76-a6e7-f648b4dd5abf" providerId="ADAL" clId="{47D34065-9472-4C94-8A01-3064B1DCE559}" dt="2019-05-08T09:00:04.190" v="9"/>
          <ac:cxnSpMkLst>
            <pc:docMk/>
            <pc:sldMk cId="1755748968" sldId="256"/>
            <ac:cxnSpMk id="8" creationId="{BFE8D627-F7DA-403C-B547-34A2D2906DCB}"/>
          </ac:cxnSpMkLst>
        </pc:cxnChg>
      </pc:sldChg>
      <pc:sldChg chg="addSp delSp modSp add mod setBg modNotesTx">
        <pc:chgData name="Ehnberg, Matilda" userId="d6cb86eb-c158-4c76-a6e7-f648b4dd5abf" providerId="ADAL" clId="{47D34065-9472-4C94-8A01-3064B1DCE559}" dt="2019-05-13T13:00:52.487" v="3704" actId="20577"/>
        <pc:sldMkLst>
          <pc:docMk/>
          <pc:sldMk cId="4257438253" sldId="257"/>
        </pc:sldMkLst>
        <pc:picChg chg="add del mod">
          <ac:chgData name="Ehnberg, Matilda" userId="d6cb86eb-c158-4c76-a6e7-f648b4dd5abf" providerId="ADAL" clId="{47D34065-9472-4C94-8A01-3064B1DCE559}" dt="2019-05-13T08:19:40.693" v="199" actId="478"/>
          <ac:picMkLst>
            <pc:docMk/>
            <pc:sldMk cId="4257438253" sldId="257"/>
            <ac:picMk id="3" creationId="{3AA8BE65-3087-455C-8FC1-D57326B73BD0}"/>
          </ac:picMkLst>
        </pc:picChg>
        <pc:picChg chg="add del mod">
          <ac:chgData name="Ehnberg, Matilda" userId="d6cb86eb-c158-4c76-a6e7-f648b4dd5abf" providerId="ADAL" clId="{47D34065-9472-4C94-8A01-3064B1DCE559}" dt="2019-05-13T08:19:41.385" v="200" actId="478"/>
          <ac:picMkLst>
            <pc:docMk/>
            <pc:sldMk cId="4257438253" sldId="257"/>
            <ac:picMk id="5" creationId="{636EF2CB-CDC4-4911-8F36-174B8244EF9B}"/>
          </ac:picMkLst>
        </pc:picChg>
        <pc:picChg chg="add del">
          <ac:chgData name="Ehnberg, Matilda" userId="d6cb86eb-c158-4c76-a6e7-f648b4dd5abf" providerId="ADAL" clId="{47D34065-9472-4C94-8A01-3064B1DCE559}" dt="2019-05-13T08:19:36.773" v="196"/>
          <ac:picMkLst>
            <pc:docMk/>
            <pc:sldMk cId="4257438253" sldId="257"/>
            <ac:picMk id="6" creationId="{0A9A1EE9-8E6A-4C89-BB1A-8FBD8BF0A469}"/>
          </ac:picMkLst>
        </pc:picChg>
        <pc:picChg chg="add del">
          <ac:chgData name="Ehnberg, Matilda" userId="d6cb86eb-c158-4c76-a6e7-f648b4dd5abf" providerId="ADAL" clId="{47D34065-9472-4C94-8A01-3064B1DCE559}" dt="2019-05-13T08:19:36.773" v="196"/>
          <ac:picMkLst>
            <pc:docMk/>
            <pc:sldMk cId="4257438253" sldId="257"/>
            <ac:picMk id="7" creationId="{E8567F47-6667-4AC8-9481-8E268E252C4E}"/>
          </ac:picMkLst>
        </pc:picChg>
        <pc:picChg chg="add mod">
          <ac:chgData name="Ehnberg, Matilda" userId="d6cb86eb-c158-4c76-a6e7-f648b4dd5abf" providerId="ADAL" clId="{47D34065-9472-4C94-8A01-3064B1DCE559}" dt="2019-05-13T08:19:43.070" v="201" actId="1076"/>
          <ac:picMkLst>
            <pc:docMk/>
            <pc:sldMk cId="4257438253" sldId="257"/>
            <ac:picMk id="8" creationId="{320D03BB-65D6-4CA0-9DD1-B06EFB194B56}"/>
          </ac:picMkLst>
        </pc:picChg>
      </pc:sldChg>
      <pc:sldChg chg="addSp modSp add modNotesTx">
        <pc:chgData name="Ehnberg, Matilda" userId="d6cb86eb-c158-4c76-a6e7-f648b4dd5abf" providerId="ADAL" clId="{47D34065-9472-4C94-8A01-3064B1DCE559}" dt="2019-05-13T13:07:12.508" v="3792" actId="20577"/>
        <pc:sldMkLst>
          <pc:docMk/>
          <pc:sldMk cId="3002087660" sldId="258"/>
        </pc:sldMkLst>
        <pc:picChg chg="add mod modCrop">
          <ac:chgData name="Ehnberg, Matilda" userId="d6cb86eb-c158-4c76-a6e7-f648b4dd5abf" providerId="ADAL" clId="{47D34065-9472-4C94-8A01-3064B1DCE559}" dt="2019-05-08T09:03:32.009" v="123" actId="14100"/>
          <ac:picMkLst>
            <pc:docMk/>
            <pc:sldMk cId="3002087660" sldId="258"/>
            <ac:picMk id="3" creationId="{DAE18719-E96B-4C4C-95B7-D87948F7E920}"/>
          </ac:picMkLst>
        </pc:picChg>
      </pc:sldChg>
      <pc:sldChg chg="addSp modSp add modNotesTx">
        <pc:chgData name="Ehnberg, Matilda" userId="d6cb86eb-c158-4c76-a6e7-f648b4dd5abf" providerId="ADAL" clId="{47D34065-9472-4C94-8A01-3064B1DCE559}" dt="2019-05-13T13:21:04.470" v="4618" actId="20577"/>
        <pc:sldMkLst>
          <pc:docMk/>
          <pc:sldMk cId="2196899076" sldId="259"/>
        </pc:sldMkLst>
        <pc:picChg chg="add mod modCrop">
          <ac:chgData name="Ehnberg, Matilda" userId="d6cb86eb-c158-4c76-a6e7-f648b4dd5abf" providerId="ADAL" clId="{47D34065-9472-4C94-8A01-3064B1DCE559}" dt="2019-05-08T09:08:57.555" v="187" actId="14100"/>
          <ac:picMkLst>
            <pc:docMk/>
            <pc:sldMk cId="2196899076" sldId="259"/>
            <ac:picMk id="3" creationId="{8EA4C7C0-AB1C-43B2-BC4C-DFD2E3F5198C}"/>
          </ac:picMkLst>
        </pc:picChg>
      </pc:sldChg>
      <pc:sldChg chg="addSp modSp add modNotesTx">
        <pc:chgData name="Ehnberg, Matilda" userId="d6cb86eb-c158-4c76-a6e7-f648b4dd5abf" providerId="ADAL" clId="{47D34065-9472-4C94-8A01-3064B1DCE559}" dt="2019-05-13T13:22:20.555" v="4620" actId="20577"/>
        <pc:sldMkLst>
          <pc:docMk/>
          <pc:sldMk cId="3579051724" sldId="260"/>
        </pc:sldMkLst>
        <pc:picChg chg="add mod modCrop">
          <ac:chgData name="Ehnberg, Matilda" userId="d6cb86eb-c158-4c76-a6e7-f648b4dd5abf" providerId="ADAL" clId="{47D34065-9472-4C94-8A01-3064B1DCE559}" dt="2019-05-08T09:08:20.266" v="181" actId="732"/>
          <ac:picMkLst>
            <pc:docMk/>
            <pc:sldMk cId="3579051724" sldId="260"/>
            <ac:picMk id="3" creationId="{18D9B506-6330-4AFD-8DB8-06C5393C5A64}"/>
          </ac:picMkLst>
        </pc:picChg>
      </pc:sldChg>
      <pc:sldChg chg="addSp modSp add modNotesTx">
        <pc:chgData name="Ehnberg, Matilda" userId="d6cb86eb-c158-4c76-a6e7-f648b4dd5abf" providerId="ADAL" clId="{47D34065-9472-4C94-8A01-3064B1DCE559}" dt="2019-05-13T13:24:20.834" v="4627" actId="20577"/>
        <pc:sldMkLst>
          <pc:docMk/>
          <pc:sldMk cId="2523493053" sldId="261"/>
        </pc:sldMkLst>
        <pc:picChg chg="add mod modCrop">
          <ac:chgData name="Ehnberg, Matilda" userId="d6cb86eb-c158-4c76-a6e7-f648b4dd5abf" providerId="ADAL" clId="{47D34065-9472-4C94-8A01-3064B1DCE559}" dt="2019-05-08T09:08:01.257" v="180" actId="732"/>
          <ac:picMkLst>
            <pc:docMk/>
            <pc:sldMk cId="2523493053" sldId="261"/>
            <ac:picMk id="3" creationId="{43EB0FEA-864B-456A-A26B-9A1AF7164F63}"/>
          </ac:picMkLst>
        </pc:picChg>
      </pc:sldChg>
      <pc:sldChg chg="addSp modSp add modNotesTx">
        <pc:chgData name="Ehnberg, Matilda" userId="d6cb86eb-c158-4c76-a6e7-f648b4dd5abf" providerId="ADAL" clId="{47D34065-9472-4C94-8A01-3064B1DCE559}" dt="2019-05-13T13:25:58.628" v="4628" actId="20577"/>
        <pc:sldMkLst>
          <pc:docMk/>
          <pc:sldMk cId="1244372509" sldId="262"/>
        </pc:sldMkLst>
        <pc:picChg chg="add mod modCrop">
          <ac:chgData name="Ehnberg, Matilda" userId="d6cb86eb-c158-4c76-a6e7-f648b4dd5abf" providerId="ADAL" clId="{47D34065-9472-4C94-8A01-3064B1DCE559}" dt="2019-05-08T09:07:44.674" v="176" actId="732"/>
          <ac:picMkLst>
            <pc:docMk/>
            <pc:sldMk cId="1244372509" sldId="262"/>
            <ac:picMk id="3" creationId="{0C6A0BEB-6A2F-4CF6-A243-203B0ED2A512}"/>
          </ac:picMkLst>
        </pc:picChg>
      </pc:sldChg>
    </pc:docChg>
  </pc:docChgLst>
  <pc:docChgLst>
    <pc:chgData name="Ehnberg, Matilda" userId="d6cb86eb-c158-4c76-a6e7-f648b4dd5abf" providerId="ADAL" clId="{008E9439-CE7C-4931-9246-90E4C35AFA70}"/>
    <pc:docChg chg="modSld">
      <pc:chgData name="Ehnberg, Matilda" userId="d6cb86eb-c158-4c76-a6e7-f648b4dd5abf" providerId="ADAL" clId="{008E9439-CE7C-4931-9246-90E4C35AFA70}" dt="2022-10-10T09:30:54.971" v="3" actId="20577"/>
      <pc:docMkLst>
        <pc:docMk/>
      </pc:docMkLst>
      <pc:sldChg chg="modNotesTx">
        <pc:chgData name="Ehnberg, Matilda" userId="d6cb86eb-c158-4c76-a6e7-f648b4dd5abf" providerId="ADAL" clId="{008E9439-CE7C-4931-9246-90E4C35AFA70}" dt="2022-10-10T09:30:54.971" v="3" actId="20577"/>
        <pc:sldMkLst>
          <pc:docMk/>
          <pc:sldMk cId="1755748968" sldId="256"/>
        </pc:sldMkLst>
      </pc:sldChg>
    </pc:docChg>
  </pc:docChgLst>
  <pc:docChgLst>
    <pc:chgData name="Ehnberg, Matilda" userId="d6cb86eb-c158-4c76-a6e7-f648b4dd5abf" providerId="ADAL" clId="{38DF2730-EBC9-4881-A011-2B10E0E9FC75}"/>
    <pc:docChg chg="custSel modSld">
      <pc:chgData name="Ehnberg, Matilda" userId="d6cb86eb-c158-4c76-a6e7-f648b4dd5abf" providerId="ADAL" clId="{38DF2730-EBC9-4881-A011-2B10E0E9FC75}" dt="2019-06-04T07:28:34.357" v="57" actId="6549"/>
      <pc:docMkLst>
        <pc:docMk/>
      </pc:docMkLst>
      <pc:sldChg chg="addSp delSp modSp modNotesTx">
        <pc:chgData name="Ehnberg, Matilda" userId="d6cb86eb-c158-4c76-a6e7-f648b4dd5abf" providerId="ADAL" clId="{38DF2730-EBC9-4881-A011-2B10E0E9FC75}" dt="2019-06-04T07:11:01.584" v="25" actId="20577"/>
        <pc:sldMkLst>
          <pc:docMk/>
          <pc:sldMk cId="1755748968" sldId="256"/>
        </pc:sldMkLst>
        <pc:spChg chg="add del">
          <ac:chgData name="Ehnberg, Matilda" userId="d6cb86eb-c158-4c76-a6e7-f648b4dd5abf" providerId="ADAL" clId="{38DF2730-EBC9-4881-A011-2B10E0E9FC75}" dt="2019-06-04T07:08:26.435" v="3"/>
          <ac:spMkLst>
            <pc:docMk/>
            <pc:sldMk cId="1755748968" sldId="256"/>
            <ac:spMk id="5" creationId="{80B6C298-CB44-4308-82B6-05C49F832607}"/>
          </ac:spMkLst>
        </pc:spChg>
        <pc:spChg chg="del">
          <ac:chgData name="Ehnberg, Matilda" userId="d6cb86eb-c158-4c76-a6e7-f648b4dd5abf" providerId="ADAL" clId="{38DF2730-EBC9-4881-A011-2B10E0E9FC75}" dt="2019-06-04T07:08:33.415" v="8" actId="478"/>
          <ac:spMkLst>
            <pc:docMk/>
            <pc:sldMk cId="1755748968" sldId="256"/>
            <ac:spMk id="11" creationId="{322768E4-68AC-4DF2-9696-63F5886ADCD5}"/>
          </ac:spMkLst>
        </pc:spChg>
        <pc:picChg chg="add mod">
          <ac:chgData name="Ehnberg, Matilda" userId="d6cb86eb-c158-4c76-a6e7-f648b4dd5abf" providerId="ADAL" clId="{38DF2730-EBC9-4881-A011-2B10E0E9FC75}" dt="2019-06-04T07:08:44.119" v="13" actId="1035"/>
          <ac:picMkLst>
            <pc:docMk/>
            <pc:sldMk cId="1755748968" sldId="256"/>
            <ac:picMk id="2" creationId="{4F9EB271-B4E0-4BA1-95B3-23B3FDE2E028}"/>
          </ac:picMkLst>
        </pc:picChg>
        <pc:picChg chg="add del">
          <ac:chgData name="Ehnberg, Matilda" userId="d6cb86eb-c158-4c76-a6e7-f648b4dd5abf" providerId="ADAL" clId="{38DF2730-EBC9-4881-A011-2B10E0E9FC75}" dt="2019-06-04T07:08:26.435" v="3"/>
          <ac:picMkLst>
            <pc:docMk/>
            <pc:sldMk cId="1755748968" sldId="256"/>
            <ac:picMk id="4" creationId="{617C8A28-B44A-45DE-9CB0-09FFAE33BAB4}"/>
          </ac:picMkLst>
        </pc:picChg>
        <pc:picChg chg="del">
          <ac:chgData name="Ehnberg, Matilda" userId="d6cb86eb-c158-4c76-a6e7-f648b4dd5abf" providerId="ADAL" clId="{38DF2730-EBC9-4881-A011-2B10E0E9FC75}" dt="2019-06-04T07:08:29.834" v="6" actId="478"/>
          <ac:picMkLst>
            <pc:docMk/>
            <pc:sldMk cId="1755748968" sldId="256"/>
            <ac:picMk id="10" creationId="{FE875EE0-6494-42CC-ACB7-79676BF0BCF8}"/>
          </ac:picMkLst>
        </pc:picChg>
      </pc:sldChg>
      <pc:sldChg chg="modNotesTx">
        <pc:chgData name="Ehnberg, Matilda" userId="d6cb86eb-c158-4c76-a6e7-f648b4dd5abf" providerId="ADAL" clId="{38DF2730-EBC9-4881-A011-2B10E0E9FC75}" dt="2019-06-04T07:28:34.357" v="57" actId="6549"/>
        <pc:sldMkLst>
          <pc:docMk/>
          <pc:sldMk cId="4257438253" sldId="257"/>
        </pc:sldMkLst>
      </pc:sldChg>
      <pc:sldChg chg="modNotesTx">
        <pc:chgData name="Ehnberg, Matilda" userId="d6cb86eb-c158-4c76-a6e7-f648b4dd5abf" providerId="ADAL" clId="{38DF2730-EBC9-4881-A011-2B10E0E9FC75}" dt="2019-06-04T07:28:24.916" v="54" actId="20577"/>
        <pc:sldMkLst>
          <pc:docMk/>
          <pc:sldMk cId="3002087660" sldId="258"/>
        </pc:sldMkLst>
      </pc:sldChg>
      <pc:sldChg chg="modNotesTx">
        <pc:chgData name="Ehnberg, Matilda" userId="d6cb86eb-c158-4c76-a6e7-f648b4dd5abf" providerId="ADAL" clId="{38DF2730-EBC9-4881-A011-2B10E0E9FC75}" dt="2019-06-04T07:28:17.620" v="53" actId="20577"/>
        <pc:sldMkLst>
          <pc:docMk/>
          <pc:sldMk cId="2196899076" sldId="259"/>
        </pc:sldMkLst>
      </pc:sldChg>
      <pc:sldChg chg="modNotesTx">
        <pc:chgData name="Ehnberg, Matilda" userId="d6cb86eb-c158-4c76-a6e7-f648b4dd5abf" providerId="ADAL" clId="{38DF2730-EBC9-4881-A011-2B10E0E9FC75}" dt="2019-06-04T07:28:03.472" v="52" actId="20577"/>
        <pc:sldMkLst>
          <pc:docMk/>
          <pc:sldMk cId="3579051724" sldId="260"/>
        </pc:sldMkLst>
      </pc:sldChg>
      <pc:sldChg chg="modNotesTx">
        <pc:chgData name="Ehnberg, Matilda" userId="d6cb86eb-c158-4c76-a6e7-f648b4dd5abf" providerId="ADAL" clId="{38DF2730-EBC9-4881-A011-2B10E0E9FC75}" dt="2019-06-04T07:28:00.754" v="51" actId="20577"/>
        <pc:sldMkLst>
          <pc:docMk/>
          <pc:sldMk cId="2523493053" sldId="261"/>
        </pc:sldMkLst>
      </pc:sldChg>
      <pc:sldChg chg="modNotesTx">
        <pc:chgData name="Ehnberg, Matilda" userId="d6cb86eb-c158-4c76-a6e7-f648b4dd5abf" providerId="ADAL" clId="{38DF2730-EBC9-4881-A011-2B10E0E9FC75}" dt="2019-06-04T07:27:56.506" v="50" actId="20577"/>
        <pc:sldMkLst>
          <pc:docMk/>
          <pc:sldMk cId="1244372509"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B2068-463C-41E2-9CD4-4E1E17D2B9FD}" type="datetimeFigureOut">
              <a:rPr lang="sv-SE" smtClean="0"/>
              <a:t>2022-10-10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6AF62-DFB3-4958-8868-6885810F5551}" type="slidenum">
              <a:rPr lang="sv-SE" smtClean="0"/>
              <a:t>‹#›</a:t>
            </a:fld>
            <a:endParaRPr lang="sv-SE"/>
          </a:p>
        </p:txBody>
      </p:sp>
    </p:spTree>
    <p:extLst>
      <p:ext uri="{BB962C8B-B14F-4D97-AF65-F5344CB8AC3E}">
        <p14:creationId xmlns:p14="http://schemas.microsoft.com/office/powerpoint/2010/main" val="334527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KRETSLOPP FÖR ÅTERVINNINGSPROCESSER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Vad händer med matavfallet när vi har slängt det? Lär er mer om matavfall och biogas genom att läsa sagan ”</a:t>
            </a:r>
            <a:r>
              <a:rPr lang="sv-SE" sz="1200" kern="1200" dirty="0" err="1">
                <a:solidFill>
                  <a:schemeClr val="tx1"/>
                </a:solidFill>
                <a:effectLst/>
                <a:latin typeface="+mn-lt"/>
                <a:ea typeface="+mn-ea"/>
                <a:cs typeface="+mn-cs"/>
              </a:rPr>
              <a:t>Kompostina</a:t>
            </a:r>
            <a:r>
              <a:rPr lang="sv-SE" sz="1200" kern="1200" dirty="0">
                <a:solidFill>
                  <a:schemeClr val="tx1"/>
                </a:solidFill>
                <a:effectLst/>
                <a:latin typeface="+mn-lt"/>
                <a:ea typeface="+mn-ea"/>
                <a:cs typeface="+mn-cs"/>
              </a:rPr>
              <a:t> och matavfallsäventyret!” där barnen tillsammans med </a:t>
            </a:r>
            <a:r>
              <a:rPr lang="sv-SE" sz="1200" kern="1200" dirty="0" err="1">
                <a:solidFill>
                  <a:schemeClr val="tx1"/>
                </a:solidFill>
                <a:effectLst/>
                <a:latin typeface="+mn-lt"/>
                <a:ea typeface="+mn-ea"/>
                <a:cs typeface="+mn-cs"/>
              </a:rPr>
              <a:t>Kompostina</a:t>
            </a:r>
            <a:r>
              <a:rPr lang="sv-SE" sz="1200" kern="1200" dirty="0">
                <a:solidFill>
                  <a:schemeClr val="tx1"/>
                </a:solidFill>
                <a:effectLst/>
                <a:latin typeface="+mn-lt"/>
                <a:ea typeface="+mn-ea"/>
                <a:cs typeface="+mn-cs"/>
              </a:rPr>
              <a:t> får följa med i återvinningsprocessen för matavfall. Ni får veta vad som händer när vi slängt matavfallet i den bruna påsen och se hur det fungerar i en biogasfabrik.</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LPFÖ18</a:t>
            </a:r>
            <a:r>
              <a:rPr lang="sv-SE" sz="1200" kern="1200" dirty="0">
                <a:solidFill>
                  <a:schemeClr val="tx1"/>
                </a:solidFill>
                <a:effectLst/>
                <a:latin typeface="+mn-lt"/>
                <a:ea typeface="+mn-ea"/>
                <a:cs typeface="+mn-cs"/>
              </a:rPr>
              <a:t> Utbildningen ska ge barnen möjlighet att tillägna sig ett ekologiskt och varsamt förhållningssätt till sin omgivande miljö och till natur och samhälle. Barnen ska också ges möjlighet att utveckla kunskaper om hur de olika val som människor gör kan bidra till en hållbar utveckling – såväl ekonomisk och social som miljömässig. Samt ta tillvara barnens nyfikenhet samt utmana och stimulera deras intresse för och kunskaper om natur, samhälle och teknik.</a:t>
            </a:r>
          </a:p>
          <a:p>
            <a:r>
              <a:rPr lang="sv-SE" sz="1200" b="1" kern="1200">
                <a:solidFill>
                  <a:schemeClr val="tx1"/>
                </a:solidFill>
                <a:effectLst/>
                <a:latin typeface="+mn-lt"/>
                <a:ea typeface="+mn-ea"/>
                <a:cs typeface="+mn-cs"/>
              </a:rPr>
              <a:t>LGR22</a:t>
            </a:r>
            <a:r>
              <a:rPr lang="sv-SE" sz="1200" kern="1200">
                <a:solidFill>
                  <a:schemeClr val="tx1"/>
                </a:solidFill>
                <a:effectLst/>
                <a:latin typeface="+mn-lt"/>
                <a:ea typeface="+mn-ea"/>
                <a:cs typeface="+mn-cs"/>
              </a:rPr>
              <a:t> </a:t>
            </a:r>
            <a:r>
              <a:rPr lang="sv-SE" sz="1200" kern="1200" dirty="0">
                <a:solidFill>
                  <a:schemeClr val="tx1"/>
                </a:solidFill>
                <a:effectLst/>
                <a:latin typeface="+mn-lt"/>
                <a:ea typeface="+mn-ea"/>
                <a:cs typeface="+mn-cs"/>
              </a:rPr>
              <a:t>Genom ett miljöperspektiv får de möjligheter både att ta ansvar för den miljö de själva direkt kan påverka och att skaffa sig ett personligt förhållningssätt till övergripande och globala miljöfrågor. Undervisningen ska belysa hur samhällets funktioner och vårt sätt att leva och arbeta kan anpassas för att skapa hållbar utveckling.</a:t>
            </a:r>
            <a:endParaRPr lang="sv-SE" b="1" dirty="0">
              <a:latin typeface="Arial" panose="020B0604020202020204" pitchFamily="34" charset="0"/>
              <a:cs typeface="Arial" panose="020B0604020202020204" pitchFamily="34" charset="0"/>
            </a:endParaRPr>
          </a:p>
          <a:p>
            <a:endParaRPr lang="sv-SE" b="1"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BILD 1: </a:t>
            </a:r>
          </a:p>
          <a:p>
            <a:r>
              <a:rPr lang="sv-SE" dirty="0" err="1">
                <a:latin typeface="Arial" panose="020B0604020202020204" pitchFamily="34" charset="0"/>
                <a:cs typeface="Arial" panose="020B0604020202020204" pitchFamily="34" charset="0"/>
              </a:rPr>
              <a:t>Kompostina</a:t>
            </a:r>
            <a:r>
              <a:rPr lang="sv-SE" dirty="0">
                <a:latin typeface="Arial" panose="020B0604020202020204" pitchFamily="34" charset="0"/>
                <a:cs typeface="Arial" panose="020B0604020202020204" pitchFamily="34" charset="0"/>
              </a:rPr>
              <a:t> och matavfallsäventyret! </a:t>
            </a:r>
          </a:p>
          <a:p>
            <a:r>
              <a:rPr lang="sv-SE" sz="1200" kern="1200" dirty="0">
                <a:solidFill>
                  <a:schemeClr val="tx1"/>
                </a:solidFill>
                <a:effectLst/>
                <a:latin typeface="Arial" panose="020B0604020202020204" pitchFamily="34" charset="0"/>
                <a:ea typeface="+mn-ea"/>
                <a:cs typeface="Arial" panose="020B0604020202020204" pitchFamily="34" charset="0"/>
              </a:rPr>
              <a:t>Idag ska vi prata om var </a:t>
            </a:r>
            <a:r>
              <a:rPr lang="sv-SE" sz="1200" kern="1200" dirty="0" err="1">
                <a:solidFill>
                  <a:schemeClr val="tx1"/>
                </a:solidFill>
                <a:effectLst/>
                <a:latin typeface="Arial" panose="020B0604020202020204" pitchFamily="34" charset="0"/>
                <a:ea typeface="+mn-ea"/>
                <a:cs typeface="Arial" panose="020B0604020202020204" pitchFamily="34" charset="0"/>
              </a:rPr>
              <a:t>Kompostinas</a:t>
            </a:r>
            <a:r>
              <a:rPr lang="sv-SE" sz="1200" kern="1200" dirty="0">
                <a:solidFill>
                  <a:schemeClr val="tx1"/>
                </a:solidFill>
                <a:effectLst/>
                <a:latin typeface="Arial" panose="020B0604020202020204" pitchFamily="34" charset="0"/>
                <a:ea typeface="+mn-ea"/>
                <a:cs typeface="Arial" panose="020B0604020202020204" pitchFamily="34" charset="0"/>
              </a:rPr>
              <a:t> sopor tar vägen för vad händer egentligen när vi har slängt allt matavfall till </a:t>
            </a:r>
            <a:r>
              <a:rPr lang="sv-SE" sz="1200" kern="1200" dirty="0" err="1">
                <a:solidFill>
                  <a:schemeClr val="tx1"/>
                </a:solidFill>
                <a:effectLst/>
                <a:latin typeface="Arial" panose="020B0604020202020204" pitchFamily="34" charset="0"/>
                <a:ea typeface="+mn-ea"/>
                <a:cs typeface="Arial" panose="020B0604020202020204" pitchFamily="34" charset="0"/>
              </a:rPr>
              <a:t>Kompostina</a:t>
            </a:r>
            <a:r>
              <a:rPr lang="sv-SE" sz="1200" kern="1200" dirty="0">
                <a:solidFill>
                  <a:schemeClr val="tx1"/>
                </a:solidFill>
                <a:effectLst/>
                <a:latin typeface="Arial" panose="020B0604020202020204" pitchFamily="34" charset="0"/>
                <a:ea typeface="+mn-ea"/>
                <a:cs typeface="Arial" panose="020B0604020202020204" pitchFamily="34" charset="0"/>
              </a:rPr>
              <a:t>? </a:t>
            </a:r>
          </a:p>
          <a:p>
            <a:endParaRPr lang="sv-SE" dirty="0"/>
          </a:p>
        </p:txBody>
      </p:sp>
      <p:sp>
        <p:nvSpPr>
          <p:cNvPr id="4" name="Platshållare för bildnummer 3"/>
          <p:cNvSpPr>
            <a:spLocks noGrp="1"/>
          </p:cNvSpPr>
          <p:nvPr>
            <p:ph type="sldNum" sz="quarter" idx="5"/>
          </p:nvPr>
        </p:nvSpPr>
        <p:spPr/>
        <p:txBody>
          <a:bodyPr/>
          <a:lstStyle/>
          <a:p>
            <a:fld id="{6946AF62-DFB3-4958-8868-6885810F5551}" type="slidenum">
              <a:rPr lang="sv-SE" smtClean="0"/>
              <a:t>1</a:t>
            </a:fld>
            <a:endParaRPr lang="sv-SE"/>
          </a:p>
        </p:txBody>
      </p:sp>
    </p:spTree>
    <p:extLst>
      <p:ext uri="{BB962C8B-B14F-4D97-AF65-F5344CB8AC3E}">
        <p14:creationId xmlns:p14="http://schemas.microsoft.com/office/powerpoint/2010/main" val="330676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Arial" panose="020B0604020202020204" pitchFamily="34" charset="0"/>
                <a:cs typeface="Arial" panose="020B0604020202020204" pitchFamily="34" charset="0"/>
              </a:rPr>
              <a:t>BILD 2:</a:t>
            </a:r>
          </a:p>
          <a:p>
            <a:r>
              <a:rPr lang="sv-SE" dirty="0">
                <a:latin typeface="Arial" panose="020B0604020202020204" pitchFamily="34" charset="0"/>
                <a:cs typeface="Arial" panose="020B0604020202020204" pitchFamily="34" charset="0"/>
              </a:rPr>
              <a:t>Här har ni </a:t>
            </a:r>
            <a:r>
              <a:rPr lang="sv-SE" b="1" dirty="0" err="1">
                <a:latin typeface="Arial" panose="020B0604020202020204" pitchFamily="34" charset="0"/>
                <a:cs typeface="Arial" panose="020B0604020202020204" pitchFamily="34" charset="0"/>
              </a:rPr>
              <a:t>Kompostina</a:t>
            </a:r>
            <a:r>
              <a:rPr lang="sv-SE" dirty="0">
                <a:latin typeface="Arial" panose="020B0604020202020204" pitchFamily="34" charset="0"/>
                <a:cs typeface="Arial" panose="020B0604020202020204" pitchFamily="34" charset="0"/>
              </a:rPr>
              <a:t> och hennes två vänner flugorna Bill &amp; Bull.</a:t>
            </a:r>
          </a:p>
          <a:p>
            <a:endParaRPr lang="sv-SE"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Matavfall</a:t>
            </a:r>
            <a:r>
              <a:rPr lang="sv-SE" dirty="0">
                <a:latin typeface="Arial" panose="020B0604020202020204" pitchFamily="34" charset="0"/>
                <a:cs typeface="Arial" panose="020B0604020202020204" pitchFamily="34" charset="0"/>
              </a:rPr>
              <a:t> är det som </a:t>
            </a:r>
            <a:r>
              <a:rPr lang="sv-SE" dirty="0" err="1">
                <a:latin typeface="Arial" panose="020B0604020202020204" pitchFamily="34" charset="0"/>
                <a:cs typeface="Arial" panose="020B0604020202020204" pitchFamily="34" charset="0"/>
              </a:rPr>
              <a:t>Kompostina</a:t>
            </a:r>
            <a:r>
              <a:rPr lang="sv-SE" dirty="0">
                <a:latin typeface="Arial" panose="020B0604020202020204" pitchFamily="34" charset="0"/>
                <a:cs typeface="Arial" panose="020B0604020202020204" pitchFamily="34" charset="0"/>
              </a:rPr>
              <a:t> samlar på men hon vet också att det är viktigt att vi minskar på matsvinnet. Därför gillar hon gillar extra mycket sånt matavfall som vi människor inte kan äta, så som ett bananskal, äppelskutt eller fiskben! Idag ska vi få följa med </a:t>
            </a:r>
            <a:r>
              <a:rPr lang="sv-SE" dirty="0" err="1">
                <a:latin typeface="Arial" panose="020B0604020202020204" pitchFamily="34" charset="0"/>
                <a:cs typeface="Arial" panose="020B0604020202020204" pitchFamily="34" charset="0"/>
              </a:rPr>
              <a:t>Kompostina</a:t>
            </a:r>
            <a:r>
              <a:rPr lang="sv-SE" dirty="0">
                <a:latin typeface="Arial" panose="020B0604020202020204" pitchFamily="34" charset="0"/>
                <a:cs typeface="Arial" panose="020B0604020202020204" pitchFamily="34" charset="0"/>
              </a:rPr>
              <a:t> när hon kollar vad som händer med alla hennes sopor!</a:t>
            </a:r>
          </a:p>
        </p:txBody>
      </p:sp>
      <p:sp>
        <p:nvSpPr>
          <p:cNvPr id="4" name="Platshållare för bildnummer 3"/>
          <p:cNvSpPr>
            <a:spLocks noGrp="1"/>
          </p:cNvSpPr>
          <p:nvPr>
            <p:ph type="sldNum" sz="quarter" idx="5"/>
          </p:nvPr>
        </p:nvSpPr>
        <p:spPr/>
        <p:txBody>
          <a:bodyPr/>
          <a:lstStyle/>
          <a:p>
            <a:fld id="{6946AF62-DFB3-4958-8868-6885810F5551}" type="slidenum">
              <a:rPr lang="sv-SE" smtClean="0"/>
              <a:t>2</a:t>
            </a:fld>
            <a:endParaRPr lang="sv-SE"/>
          </a:p>
        </p:txBody>
      </p:sp>
    </p:spTree>
    <p:extLst>
      <p:ext uri="{BB962C8B-B14F-4D97-AF65-F5344CB8AC3E}">
        <p14:creationId xmlns:p14="http://schemas.microsoft.com/office/powerpoint/2010/main" val="365489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rPr>
              <a:t>BILD 3:</a:t>
            </a:r>
          </a:p>
          <a:p>
            <a:r>
              <a:rPr lang="sv-SE" sz="1200" kern="1200" dirty="0">
                <a:solidFill>
                  <a:schemeClr val="tx1"/>
                </a:solidFill>
                <a:effectLst/>
                <a:latin typeface="Arial" panose="020B0604020202020204" pitchFamily="34" charset="0"/>
                <a:ea typeface="+mn-ea"/>
                <a:cs typeface="Arial" panose="020B0604020202020204" pitchFamily="34" charset="0"/>
              </a:rPr>
              <a:t>I köket hemma hos </a:t>
            </a:r>
            <a:r>
              <a:rPr lang="sv-SE" sz="1200" kern="1200" dirty="0" err="1">
                <a:solidFill>
                  <a:schemeClr val="tx1"/>
                </a:solidFill>
                <a:effectLst/>
                <a:latin typeface="Arial" panose="020B0604020202020204" pitchFamily="34" charset="0"/>
                <a:ea typeface="+mn-ea"/>
                <a:cs typeface="Arial" panose="020B0604020202020204" pitchFamily="34" charset="0"/>
              </a:rPr>
              <a:t>Kompostina</a:t>
            </a:r>
            <a:r>
              <a:rPr lang="sv-SE" sz="1200" kern="1200" dirty="0">
                <a:solidFill>
                  <a:schemeClr val="tx1"/>
                </a:solidFill>
                <a:effectLst/>
                <a:latin typeface="Arial" panose="020B0604020202020204" pitchFamily="34" charset="0"/>
                <a:ea typeface="+mn-ea"/>
                <a:cs typeface="Arial" panose="020B0604020202020204" pitchFamily="34" charset="0"/>
              </a:rPr>
              <a:t> är matavfallspåsen fylld med gammal mat och </a:t>
            </a:r>
            <a:r>
              <a:rPr lang="sv-SE" sz="1200" kern="1200" dirty="0" err="1">
                <a:solidFill>
                  <a:schemeClr val="tx1"/>
                </a:solidFill>
                <a:effectLst/>
                <a:latin typeface="Arial" panose="020B0604020202020204" pitchFamily="34" charset="0"/>
                <a:ea typeface="+mn-ea"/>
                <a:cs typeface="Arial" panose="020B0604020202020204" pitchFamily="34" charset="0"/>
              </a:rPr>
              <a:t>Kompostina</a:t>
            </a:r>
            <a:r>
              <a:rPr lang="sv-SE" sz="1200" kern="1200" dirty="0">
                <a:solidFill>
                  <a:schemeClr val="tx1"/>
                </a:solidFill>
                <a:effectLst/>
                <a:latin typeface="Arial" panose="020B0604020202020204" pitchFamily="34" charset="0"/>
                <a:ea typeface="+mn-ea"/>
                <a:cs typeface="Arial" panose="020B0604020202020204" pitchFamily="34" charset="0"/>
              </a:rPr>
              <a:t> ska gå ut med matavfallspåsen och slänga den i sin soptunna. </a:t>
            </a:r>
          </a:p>
          <a:p>
            <a:endParaRPr lang="sv-SE" sz="1200" kern="1200" dirty="0">
              <a:solidFill>
                <a:schemeClr val="tx1"/>
              </a:solidFill>
              <a:effectLst/>
              <a:latin typeface="Arial" panose="020B0604020202020204" pitchFamily="34" charset="0"/>
              <a:ea typeface="+mn-ea"/>
              <a:cs typeface="Arial" panose="020B0604020202020204" pitchFamily="34" charset="0"/>
            </a:endParaRPr>
          </a:p>
          <a:p>
            <a:r>
              <a:rPr lang="sv-SE" sz="1200" kern="1200" dirty="0" err="1">
                <a:solidFill>
                  <a:schemeClr val="tx1"/>
                </a:solidFill>
                <a:effectLst/>
                <a:latin typeface="Arial" panose="020B0604020202020204" pitchFamily="34" charset="0"/>
                <a:ea typeface="+mn-ea"/>
                <a:cs typeface="Arial" panose="020B0604020202020204" pitchFamily="34" charset="0"/>
              </a:rPr>
              <a:t>Kompostina</a:t>
            </a:r>
            <a:r>
              <a:rPr lang="sv-SE" sz="1200" kern="1200" dirty="0">
                <a:solidFill>
                  <a:schemeClr val="tx1"/>
                </a:solidFill>
                <a:effectLst/>
                <a:latin typeface="Arial" panose="020B0604020202020204" pitchFamily="34" charset="0"/>
                <a:ea typeface="+mn-ea"/>
                <a:cs typeface="Arial" panose="020B0604020202020204" pitchFamily="34" charset="0"/>
              </a:rPr>
              <a:t> undrade vart matavfallet tar vägen efter att chauffören har hämtat det med sopbilen… hon frågade chauffören Muris, som hämtade soporna hemma hos henne, om hon fick hänga med och ser var han lämnar allt matavfall. Det fick hon så klart! </a:t>
            </a:r>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6946AF62-DFB3-4958-8868-6885810F5551}" type="slidenum">
              <a:rPr lang="sv-SE" smtClean="0"/>
              <a:t>3</a:t>
            </a:fld>
            <a:endParaRPr lang="sv-SE"/>
          </a:p>
        </p:txBody>
      </p:sp>
    </p:spTree>
    <p:extLst>
      <p:ext uri="{BB962C8B-B14F-4D97-AF65-F5344CB8AC3E}">
        <p14:creationId xmlns:p14="http://schemas.microsoft.com/office/powerpoint/2010/main" val="312040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rPr>
              <a:t>BILD 4:</a:t>
            </a:r>
          </a:p>
          <a:p>
            <a:r>
              <a:rPr lang="sv-SE" sz="1200" kern="1200" dirty="0">
                <a:solidFill>
                  <a:schemeClr val="tx1"/>
                </a:solidFill>
                <a:effectLst/>
                <a:latin typeface="Arial" panose="020B0604020202020204" pitchFamily="34" charset="0"/>
                <a:ea typeface="+mn-ea"/>
                <a:cs typeface="Arial" panose="020B0604020202020204" pitchFamily="34" charset="0"/>
              </a:rPr>
              <a:t>Muris körde till </a:t>
            </a:r>
            <a:r>
              <a:rPr lang="sv-SE" sz="1200" kern="1200">
                <a:solidFill>
                  <a:schemeClr val="tx1"/>
                </a:solidFill>
                <a:effectLst/>
                <a:latin typeface="Arial" panose="020B0604020202020204" pitchFamily="34" charset="0"/>
                <a:ea typeface="+mn-ea"/>
                <a:cs typeface="Arial" panose="020B0604020202020204" pitchFamily="34" charset="0"/>
              </a:rPr>
              <a:t>Hässleholms kretsloppscenter </a:t>
            </a:r>
            <a:r>
              <a:rPr lang="sv-SE" sz="1200" kern="1200" dirty="0">
                <a:solidFill>
                  <a:schemeClr val="tx1"/>
                </a:solidFill>
                <a:effectLst/>
                <a:latin typeface="Arial" panose="020B0604020202020204" pitchFamily="34" charset="0"/>
                <a:ea typeface="+mn-ea"/>
                <a:cs typeface="Arial" panose="020B0604020202020204" pitchFamily="34" charset="0"/>
              </a:rPr>
              <a:t>i Vankiva och tömde av alla matavfallspåsar i ett stort tält. </a:t>
            </a:r>
            <a:r>
              <a:rPr lang="sv-SE" sz="1200" kern="1200" dirty="0" err="1">
                <a:solidFill>
                  <a:schemeClr val="tx1"/>
                </a:solidFill>
                <a:effectLst/>
                <a:latin typeface="Arial" panose="020B0604020202020204" pitchFamily="34" charset="0"/>
                <a:ea typeface="+mn-ea"/>
                <a:cs typeface="Arial" panose="020B0604020202020204" pitchFamily="34" charset="0"/>
              </a:rPr>
              <a:t>Kompostina</a:t>
            </a:r>
            <a:r>
              <a:rPr lang="sv-SE" sz="1200" kern="1200" dirty="0">
                <a:solidFill>
                  <a:schemeClr val="tx1"/>
                </a:solidFill>
                <a:effectLst/>
                <a:latin typeface="Arial" panose="020B0604020202020204" pitchFamily="34" charset="0"/>
                <a:ea typeface="+mn-ea"/>
                <a:cs typeface="Arial" panose="020B0604020202020204" pitchFamily="34" charset="0"/>
              </a:rPr>
              <a:t> frågade varför alla påsarna hamnade här? Muris förklarade att här mellanlagras allt matavfall, och när det blivit tillräckligt mycket så lastas det på lastbilar som kör det vidare. </a:t>
            </a:r>
          </a:p>
          <a:p>
            <a:endParaRPr lang="sv-SE" sz="1200" kern="1200" dirty="0">
              <a:solidFill>
                <a:schemeClr val="tx1"/>
              </a:solidFill>
              <a:effectLst/>
              <a:latin typeface="Arial" panose="020B0604020202020204" pitchFamily="34" charset="0"/>
              <a:ea typeface="+mn-ea"/>
              <a:cs typeface="Arial" panose="020B0604020202020204" pitchFamily="34" charset="0"/>
            </a:endParaRPr>
          </a:p>
          <a:p>
            <a:r>
              <a:rPr lang="sv-SE" sz="1200" kern="1200" dirty="0" err="1">
                <a:solidFill>
                  <a:schemeClr val="tx1"/>
                </a:solidFill>
                <a:effectLst/>
                <a:latin typeface="Arial" panose="020B0604020202020204" pitchFamily="34" charset="0"/>
                <a:ea typeface="+mn-ea"/>
                <a:cs typeface="Arial" panose="020B0604020202020204" pitchFamily="34" charset="0"/>
              </a:rPr>
              <a:t>Kompostina</a:t>
            </a:r>
            <a:r>
              <a:rPr lang="sv-SE" sz="1200" kern="1200" dirty="0">
                <a:solidFill>
                  <a:schemeClr val="tx1"/>
                </a:solidFill>
                <a:effectLst/>
                <a:latin typeface="Arial" panose="020B0604020202020204" pitchFamily="34" charset="0"/>
                <a:ea typeface="+mn-ea"/>
                <a:cs typeface="Arial" panose="020B0604020202020204" pitchFamily="34" charset="0"/>
              </a:rPr>
              <a:t> tog en fika och väntade under trädet, när hon fikat färdigt kom där en lastbil med 3 containrar på sitt flak. Lastbilen stannade utanför tältet och därefter kom en stor lastmaskin som fyllde alla containrar med matavfall. 20 minuter senare när lastbilen var helt full hoppade </a:t>
            </a:r>
            <a:r>
              <a:rPr lang="sv-SE" sz="1200" kern="1200" dirty="0" err="1">
                <a:solidFill>
                  <a:schemeClr val="tx1"/>
                </a:solidFill>
                <a:effectLst/>
                <a:latin typeface="Arial" panose="020B0604020202020204" pitchFamily="34" charset="0"/>
                <a:ea typeface="+mn-ea"/>
                <a:cs typeface="Arial" panose="020B0604020202020204" pitchFamily="34" charset="0"/>
              </a:rPr>
              <a:t>Kompostina</a:t>
            </a:r>
            <a:r>
              <a:rPr lang="sv-SE" sz="1200" kern="1200" dirty="0">
                <a:solidFill>
                  <a:schemeClr val="tx1"/>
                </a:solidFill>
                <a:effectLst/>
                <a:latin typeface="Arial" panose="020B0604020202020204" pitchFamily="34" charset="0"/>
                <a:ea typeface="+mn-ea"/>
                <a:cs typeface="Arial" panose="020B0604020202020204" pitchFamily="34" charset="0"/>
              </a:rPr>
              <a:t> in i lastbilen och följde med chauffören Andrea! </a:t>
            </a:r>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6946AF62-DFB3-4958-8868-6885810F5551}" type="slidenum">
              <a:rPr lang="sv-SE" smtClean="0"/>
              <a:t>4</a:t>
            </a:fld>
            <a:endParaRPr lang="sv-SE"/>
          </a:p>
        </p:txBody>
      </p:sp>
    </p:spTree>
    <p:extLst>
      <p:ext uri="{BB962C8B-B14F-4D97-AF65-F5344CB8AC3E}">
        <p14:creationId xmlns:p14="http://schemas.microsoft.com/office/powerpoint/2010/main" val="399091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rPr>
              <a:t>BILD 5:</a:t>
            </a:r>
          </a:p>
          <a:p>
            <a:r>
              <a:rPr lang="sv-SE" sz="1200" kern="1200" dirty="0">
                <a:solidFill>
                  <a:schemeClr val="tx1"/>
                </a:solidFill>
                <a:effectLst/>
                <a:latin typeface="Arial" panose="020B0604020202020204" pitchFamily="34" charset="0"/>
                <a:ea typeface="+mn-ea"/>
                <a:cs typeface="Arial" panose="020B0604020202020204" pitchFamily="34" charset="0"/>
              </a:rPr>
              <a:t>Andrea körde i ungefär två timmar och till slut kom de fram till Jönköping </a:t>
            </a:r>
            <a:r>
              <a:rPr lang="sv-SE" sz="1200" kern="1200">
                <a:solidFill>
                  <a:schemeClr val="tx1"/>
                </a:solidFill>
                <a:effectLst/>
                <a:latin typeface="Arial" panose="020B0604020202020204" pitchFamily="34" charset="0"/>
                <a:ea typeface="+mn-ea"/>
                <a:cs typeface="Arial" panose="020B0604020202020204" pitchFamily="34" charset="0"/>
              </a:rPr>
              <a:t>och deras biogasfabrik</a:t>
            </a:r>
            <a:r>
              <a:rPr lang="sv-SE" sz="1200" kern="1200" dirty="0">
                <a:solidFill>
                  <a:schemeClr val="tx1"/>
                </a:solidFill>
                <a:effectLst/>
                <a:latin typeface="Arial" panose="020B0604020202020204" pitchFamily="34" charset="0"/>
                <a:ea typeface="+mn-ea"/>
                <a:cs typeface="Arial" panose="020B0604020202020204" pitchFamily="34" charset="0"/>
              </a:rPr>
              <a:t>. </a:t>
            </a:r>
            <a:r>
              <a:rPr lang="sv-SE" sz="1200" kern="1200" dirty="0" err="1">
                <a:solidFill>
                  <a:schemeClr val="tx1"/>
                </a:solidFill>
                <a:effectLst/>
                <a:latin typeface="Arial" panose="020B0604020202020204" pitchFamily="34" charset="0"/>
                <a:ea typeface="+mn-ea"/>
                <a:cs typeface="Arial" panose="020B0604020202020204" pitchFamily="34" charset="0"/>
              </a:rPr>
              <a:t>Kompostina</a:t>
            </a:r>
            <a:r>
              <a:rPr lang="sv-SE" sz="1200" kern="1200" dirty="0">
                <a:solidFill>
                  <a:schemeClr val="tx1"/>
                </a:solidFill>
                <a:effectLst/>
                <a:latin typeface="Arial" panose="020B0604020202020204" pitchFamily="34" charset="0"/>
                <a:ea typeface="+mn-ea"/>
                <a:cs typeface="Arial" panose="020B0604020202020204" pitchFamily="34" charset="0"/>
              </a:rPr>
              <a:t> undrade vad det där biogas var för något, Andrea förklarade att biogas är en sorts drivmedel, som bensin eller diesel som gör att bilar och bussar går framåt. Lastbilen lastade av allt matavfall och då träffade </a:t>
            </a:r>
            <a:r>
              <a:rPr lang="sv-SE" sz="1200" kern="1200" dirty="0" err="1">
                <a:solidFill>
                  <a:schemeClr val="tx1"/>
                </a:solidFill>
                <a:effectLst/>
                <a:latin typeface="Arial" panose="020B0604020202020204" pitchFamily="34" charset="0"/>
                <a:ea typeface="+mn-ea"/>
                <a:cs typeface="Arial" panose="020B0604020202020204" pitchFamily="34" charset="0"/>
              </a:rPr>
              <a:t>Kompostina</a:t>
            </a:r>
            <a:r>
              <a:rPr lang="sv-SE" sz="1200" kern="1200" dirty="0">
                <a:solidFill>
                  <a:schemeClr val="tx1"/>
                </a:solidFill>
                <a:effectLst/>
                <a:latin typeface="Arial" panose="020B0604020202020204" pitchFamily="34" charset="0"/>
                <a:ea typeface="+mn-ea"/>
                <a:cs typeface="Arial" panose="020B0604020202020204" pitchFamily="34" charset="0"/>
              </a:rPr>
              <a:t> driftteknikern Robert som berättade hur det går till inne i fabriken. </a:t>
            </a:r>
          </a:p>
          <a:p>
            <a:endParaRPr lang="sv-SE" sz="1200" kern="1200" dirty="0">
              <a:solidFill>
                <a:schemeClr val="tx1"/>
              </a:solidFill>
              <a:effectLst/>
              <a:latin typeface="Arial" panose="020B0604020202020204" pitchFamily="34" charset="0"/>
              <a:ea typeface="+mn-ea"/>
              <a:cs typeface="Arial" panose="020B0604020202020204" pitchFamily="34" charset="0"/>
            </a:endParaRPr>
          </a:p>
          <a:p>
            <a:r>
              <a:rPr lang="sv-SE" sz="1200" kern="1200" dirty="0">
                <a:solidFill>
                  <a:schemeClr val="tx1"/>
                </a:solidFill>
                <a:effectLst/>
                <a:latin typeface="Arial" panose="020B0604020202020204" pitchFamily="34" charset="0"/>
                <a:ea typeface="+mn-ea"/>
                <a:cs typeface="Arial" panose="020B0604020202020204" pitchFamily="34" charset="0"/>
              </a:rPr>
              <a:t>I biogasanläggningen </a:t>
            </a:r>
            <a:r>
              <a:rPr lang="sv-SE" sz="1200" kern="1200" dirty="0" err="1">
                <a:solidFill>
                  <a:schemeClr val="tx1"/>
                </a:solidFill>
                <a:effectLst/>
                <a:latin typeface="Arial" panose="020B0604020202020204" pitchFamily="34" charset="0"/>
                <a:ea typeface="+mn-ea"/>
                <a:cs typeface="Arial" panose="020B0604020202020204" pitchFamily="34" charset="0"/>
              </a:rPr>
              <a:t>torrrötas</a:t>
            </a:r>
            <a:r>
              <a:rPr lang="sv-SE" sz="1200" kern="1200" dirty="0">
                <a:solidFill>
                  <a:schemeClr val="tx1"/>
                </a:solidFill>
                <a:effectLst/>
                <a:latin typeface="Arial" panose="020B0604020202020204" pitchFamily="34" charset="0"/>
                <a:ea typeface="+mn-ea"/>
                <a:cs typeface="Arial" panose="020B0604020202020204" pitchFamily="34" charset="0"/>
              </a:rPr>
              <a:t> matavfallet på 27 dagar, de bruna papperspåsarna med matavfall skruvas in i en stor rötkammare där det finns värme i väggarna. </a:t>
            </a:r>
            <a:r>
              <a:rPr lang="sv-SE" sz="1200" kern="1200" dirty="0" err="1">
                <a:solidFill>
                  <a:schemeClr val="tx1"/>
                </a:solidFill>
                <a:effectLst/>
                <a:latin typeface="Arial" panose="020B0604020202020204" pitchFamily="34" charset="0"/>
                <a:ea typeface="+mn-ea"/>
                <a:cs typeface="Arial" panose="020B0604020202020204" pitchFamily="34" charset="0"/>
              </a:rPr>
              <a:t>Kompostina</a:t>
            </a:r>
            <a:r>
              <a:rPr lang="sv-SE" sz="1200" kern="1200" dirty="0">
                <a:solidFill>
                  <a:schemeClr val="tx1"/>
                </a:solidFill>
                <a:effectLst/>
                <a:latin typeface="Arial" panose="020B0604020202020204" pitchFamily="34" charset="0"/>
                <a:ea typeface="+mn-ea"/>
                <a:cs typeface="Arial" panose="020B0604020202020204" pitchFamily="34" charset="0"/>
              </a:rPr>
              <a:t> och Robert gick in i fabriken.</a:t>
            </a:r>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6946AF62-DFB3-4958-8868-6885810F5551}" type="slidenum">
              <a:rPr lang="sv-SE" smtClean="0"/>
              <a:t>5</a:t>
            </a:fld>
            <a:endParaRPr lang="sv-SE"/>
          </a:p>
        </p:txBody>
      </p:sp>
    </p:spTree>
    <p:extLst>
      <p:ext uri="{BB962C8B-B14F-4D97-AF65-F5344CB8AC3E}">
        <p14:creationId xmlns:p14="http://schemas.microsoft.com/office/powerpoint/2010/main" val="184515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Arial" panose="020B0604020202020204" pitchFamily="34" charset="0"/>
                <a:cs typeface="Arial" panose="020B0604020202020204" pitchFamily="34" charset="0"/>
              </a:rPr>
              <a:t>BILD 6: </a:t>
            </a:r>
          </a:p>
          <a:p>
            <a:r>
              <a:rPr lang="sv-SE" dirty="0">
                <a:latin typeface="Arial" panose="020B0604020202020204" pitchFamily="34" charset="0"/>
                <a:cs typeface="Arial" panose="020B0604020202020204" pitchFamily="34" charset="0"/>
              </a:rPr>
              <a:t>Robert visade hur det såg ut i rötkammaren och berättade att där är en temperatur mellan 37-40 grader och en stor slev i mitten som rör runt och ser till att där är lika varmt överallt. När matavfallet fått en jämn och bra temperatur blandas det med vatten och det blir en </a:t>
            </a:r>
            <a:r>
              <a:rPr lang="sv-SE" dirty="0" err="1">
                <a:latin typeface="Arial" panose="020B0604020202020204" pitchFamily="34" charset="0"/>
                <a:cs typeface="Arial" panose="020B0604020202020204" pitchFamily="34" charset="0"/>
              </a:rPr>
              <a:t>slurry</a:t>
            </a:r>
            <a:r>
              <a:rPr lang="sv-SE" dirty="0">
                <a:latin typeface="Arial" panose="020B0604020202020204" pitchFamily="34" charset="0"/>
                <a:cs typeface="Arial" panose="020B0604020202020204" pitchFamily="34" charset="0"/>
              </a:rPr>
              <a:t>-soppa som stoppas in i en stor tank utan luft. Där odlar man bakterier som gör biogasen. </a:t>
            </a:r>
            <a:r>
              <a:rPr lang="sv-SE" dirty="0" err="1">
                <a:latin typeface="Arial" panose="020B0604020202020204" pitchFamily="34" charset="0"/>
                <a:cs typeface="Arial" panose="020B0604020202020204" pitchFamily="34" charset="0"/>
              </a:rPr>
              <a:t>Kompostina</a:t>
            </a:r>
            <a:r>
              <a:rPr lang="sv-SE" dirty="0">
                <a:latin typeface="Arial" panose="020B0604020202020204" pitchFamily="34" charset="0"/>
                <a:cs typeface="Arial" panose="020B0604020202020204" pitchFamily="34" charset="0"/>
              </a:rPr>
              <a:t> hade med sig ett förstoringsglas så hon fick titta lite på bakterierna när de arbetade.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När det gått 27 dagar så har bakterierna tagit fram biogas som vi kan köra bilar och bussar på. </a:t>
            </a:r>
          </a:p>
        </p:txBody>
      </p:sp>
      <p:sp>
        <p:nvSpPr>
          <p:cNvPr id="4" name="Platshållare för bildnummer 3"/>
          <p:cNvSpPr>
            <a:spLocks noGrp="1"/>
          </p:cNvSpPr>
          <p:nvPr>
            <p:ph type="sldNum" sz="quarter" idx="5"/>
          </p:nvPr>
        </p:nvSpPr>
        <p:spPr/>
        <p:txBody>
          <a:bodyPr/>
          <a:lstStyle/>
          <a:p>
            <a:fld id="{6946AF62-DFB3-4958-8868-6885810F5551}" type="slidenum">
              <a:rPr lang="sv-SE" smtClean="0"/>
              <a:t>6</a:t>
            </a:fld>
            <a:endParaRPr lang="sv-SE"/>
          </a:p>
        </p:txBody>
      </p:sp>
    </p:spTree>
    <p:extLst>
      <p:ext uri="{BB962C8B-B14F-4D97-AF65-F5344CB8AC3E}">
        <p14:creationId xmlns:p14="http://schemas.microsoft.com/office/powerpoint/2010/main" val="4249800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rPr>
              <a:t>BILD 7:</a:t>
            </a:r>
          </a:p>
          <a:p>
            <a:r>
              <a:rPr lang="sv-SE" sz="1200" kern="1200" dirty="0">
                <a:solidFill>
                  <a:schemeClr val="tx1"/>
                </a:solidFill>
                <a:effectLst/>
                <a:latin typeface="+mn-lt"/>
                <a:ea typeface="+mn-ea"/>
                <a:cs typeface="+mn-cs"/>
              </a:rPr>
              <a:t>Strax innan </a:t>
            </a:r>
            <a:r>
              <a:rPr lang="sv-SE" sz="1200" kern="1200" dirty="0" err="1">
                <a:solidFill>
                  <a:schemeClr val="tx1"/>
                </a:solidFill>
                <a:effectLst/>
                <a:latin typeface="+mn-lt"/>
                <a:ea typeface="+mn-ea"/>
                <a:cs typeface="+mn-cs"/>
              </a:rPr>
              <a:t>Kompostina</a:t>
            </a:r>
            <a:r>
              <a:rPr lang="sv-SE" sz="1200" kern="1200" dirty="0">
                <a:solidFill>
                  <a:schemeClr val="tx1"/>
                </a:solidFill>
                <a:effectLst/>
                <a:latin typeface="+mn-lt"/>
                <a:ea typeface="+mn-ea"/>
                <a:cs typeface="+mn-cs"/>
              </a:rPr>
              <a:t> skulle ta bussen hem igen berättade Robert att när vi gör biogas så blir där en restprodukt; gödsel och kompostjord. Så vi kan både åka bil och buss men också gödsla våra åkrar och lägga på ny jord så vi kan odla ny mat som vi sedan kan äta!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Tänk vilket fantastiskt kretslopp matavfallet har, tänkte </a:t>
            </a:r>
            <a:r>
              <a:rPr lang="sv-SE" sz="1200" kern="1200" dirty="0" err="1">
                <a:solidFill>
                  <a:schemeClr val="tx1"/>
                </a:solidFill>
                <a:effectLst/>
                <a:latin typeface="+mn-lt"/>
                <a:ea typeface="+mn-ea"/>
                <a:cs typeface="+mn-cs"/>
              </a:rPr>
              <a:t>Kompostina</a:t>
            </a:r>
            <a:r>
              <a:rPr lang="sv-SE" sz="1200" kern="1200" dirty="0">
                <a:solidFill>
                  <a:schemeClr val="tx1"/>
                </a:solidFill>
                <a:effectLst/>
                <a:latin typeface="+mn-lt"/>
                <a:ea typeface="+mn-ea"/>
                <a:cs typeface="+mn-cs"/>
              </a:rPr>
              <a:t> på vägen tillbaka hem! </a:t>
            </a:r>
          </a:p>
        </p:txBody>
      </p:sp>
      <p:sp>
        <p:nvSpPr>
          <p:cNvPr id="4" name="Platshållare för bildnummer 3"/>
          <p:cNvSpPr>
            <a:spLocks noGrp="1"/>
          </p:cNvSpPr>
          <p:nvPr>
            <p:ph type="sldNum" sz="quarter" idx="5"/>
          </p:nvPr>
        </p:nvSpPr>
        <p:spPr/>
        <p:txBody>
          <a:bodyPr/>
          <a:lstStyle/>
          <a:p>
            <a:fld id="{6946AF62-DFB3-4958-8868-6885810F5551}" type="slidenum">
              <a:rPr lang="sv-SE" smtClean="0"/>
              <a:t>7</a:t>
            </a:fld>
            <a:endParaRPr lang="sv-SE"/>
          </a:p>
        </p:txBody>
      </p:sp>
    </p:spTree>
    <p:extLst>
      <p:ext uri="{BB962C8B-B14F-4D97-AF65-F5344CB8AC3E}">
        <p14:creationId xmlns:p14="http://schemas.microsoft.com/office/powerpoint/2010/main" val="175921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E8D370-45FE-40B8-AA5A-4FEDFB3FD69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B5D6C98-7B27-4732-84B0-D13EC0738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B891553-7400-46C5-98F0-F64C546DA5AA}"/>
              </a:ext>
            </a:extLst>
          </p:cNvPr>
          <p:cNvSpPr>
            <a:spLocks noGrp="1"/>
          </p:cNvSpPr>
          <p:nvPr>
            <p:ph type="dt" sz="half" idx="10"/>
          </p:nvPr>
        </p:nvSpPr>
        <p:spPr/>
        <p:txBody>
          <a:bodyPr/>
          <a:lstStyle/>
          <a:p>
            <a:fld id="{F31DD66B-6924-472E-AC8B-B6A5A6500FCE}" type="datetimeFigureOut">
              <a:rPr lang="sv-SE" smtClean="0"/>
              <a:t>2022-10-10</a:t>
            </a:fld>
            <a:endParaRPr lang="sv-SE"/>
          </a:p>
        </p:txBody>
      </p:sp>
      <p:sp>
        <p:nvSpPr>
          <p:cNvPr id="5" name="Platshållare för sidfot 4">
            <a:extLst>
              <a:ext uri="{FF2B5EF4-FFF2-40B4-BE49-F238E27FC236}">
                <a16:creationId xmlns:a16="http://schemas.microsoft.com/office/drawing/2014/main" id="{F44B0C49-96C8-4346-A241-5C0CB645224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AE1D45-BDF8-4839-B453-AFDF18EE0FFB}"/>
              </a:ext>
            </a:extLst>
          </p:cNvPr>
          <p:cNvSpPr>
            <a:spLocks noGrp="1"/>
          </p:cNvSpPr>
          <p:nvPr>
            <p:ph type="sldNum" sz="quarter" idx="12"/>
          </p:nvPr>
        </p:nvSpPr>
        <p:spPr/>
        <p:txBody>
          <a:bodyPr/>
          <a:lstStyle/>
          <a:p>
            <a:fld id="{7E567718-6CE6-4E2D-8E3E-F67747614E18}" type="slidenum">
              <a:rPr lang="sv-SE" smtClean="0"/>
              <a:t>‹#›</a:t>
            </a:fld>
            <a:endParaRPr lang="sv-SE"/>
          </a:p>
        </p:txBody>
      </p:sp>
    </p:spTree>
    <p:extLst>
      <p:ext uri="{BB962C8B-B14F-4D97-AF65-F5344CB8AC3E}">
        <p14:creationId xmlns:p14="http://schemas.microsoft.com/office/powerpoint/2010/main" val="40393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38E1D7-01F6-45D0-A786-F6F8EA7ABCA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06A8705-0634-4110-AD7E-F11298AB5214}"/>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00B7293-DBAD-4595-89CD-8C8E7634452E}"/>
              </a:ext>
            </a:extLst>
          </p:cNvPr>
          <p:cNvSpPr>
            <a:spLocks noGrp="1"/>
          </p:cNvSpPr>
          <p:nvPr>
            <p:ph type="dt" sz="half" idx="10"/>
          </p:nvPr>
        </p:nvSpPr>
        <p:spPr/>
        <p:txBody>
          <a:bodyPr/>
          <a:lstStyle/>
          <a:p>
            <a:fld id="{F31DD66B-6924-472E-AC8B-B6A5A6500FCE}" type="datetimeFigureOut">
              <a:rPr lang="sv-SE" smtClean="0"/>
              <a:t>2022-10-10</a:t>
            </a:fld>
            <a:endParaRPr lang="sv-SE"/>
          </a:p>
        </p:txBody>
      </p:sp>
      <p:sp>
        <p:nvSpPr>
          <p:cNvPr id="5" name="Platshållare för sidfot 4">
            <a:extLst>
              <a:ext uri="{FF2B5EF4-FFF2-40B4-BE49-F238E27FC236}">
                <a16:creationId xmlns:a16="http://schemas.microsoft.com/office/drawing/2014/main" id="{2DDA81A5-D88C-44C9-BA4A-8D7F85BBED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19479D8-CB9A-42A9-958C-67EB6DD915BC}"/>
              </a:ext>
            </a:extLst>
          </p:cNvPr>
          <p:cNvSpPr>
            <a:spLocks noGrp="1"/>
          </p:cNvSpPr>
          <p:nvPr>
            <p:ph type="sldNum" sz="quarter" idx="12"/>
          </p:nvPr>
        </p:nvSpPr>
        <p:spPr/>
        <p:txBody>
          <a:bodyPr/>
          <a:lstStyle/>
          <a:p>
            <a:fld id="{7E567718-6CE6-4E2D-8E3E-F67747614E18}" type="slidenum">
              <a:rPr lang="sv-SE" smtClean="0"/>
              <a:t>‹#›</a:t>
            </a:fld>
            <a:endParaRPr lang="sv-SE"/>
          </a:p>
        </p:txBody>
      </p:sp>
    </p:spTree>
    <p:extLst>
      <p:ext uri="{BB962C8B-B14F-4D97-AF65-F5344CB8AC3E}">
        <p14:creationId xmlns:p14="http://schemas.microsoft.com/office/powerpoint/2010/main" val="45139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3F7E453-6F7C-4DB1-ACB1-742AED07A14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46CF1B1-36EB-4C6C-A9D9-3DBFACBFA196}"/>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8F01B8E-149D-4970-A193-23C30B7960BE}"/>
              </a:ext>
            </a:extLst>
          </p:cNvPr>
          <p:cNvSpPr>
            <a:spLocks noGrp="1"/>
          </p:cNvSpPr>
          <p:nvPr>
            <p:ph type="dt" sz="half" idx="10"/>
          </p:nvPr>
        </p:nvSpPr>
        <p:spPr/>
        <p:txBody>
          <a:bodyPr/>
          <a:lstStyle/>
          <a:p>
            <a:fld id="{F31DD66B-6924-472E-AC8B-B6A5A6500FCE}" type="datetimeFigureOut">
              <a:rPr lang="sv-SE" smtClean="0"/>
              <a:t>2022-10-10</a:t>
            </a:fld>
            <a:endParaRPr lang="sv-SE"/>
          </a:p>
        </p:txBody>
      </p:sp>
      <p:sp>
        <p:nvSpPr>
          <p:cNvPr id="5" name="Platshållare för sidfot 4">
            <a:extLst>
              <a:ext uri="{FF2B5EF4-FFF2-40B4-BE49-F238E27FC236}">
                <a16:creationId xmlns:a16="http://schemas.microsoft.com/office/drawing/2014/main" id="{05192F32-B51F-416A-84B2-99BD6971F9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606D7C8-6E48-4BC0-8D47-F60616D476CF}"/>
              </a:ext>
            </a:extLst>
          </p:cNvPr>
          <p:cNvSpPr>
            <a:spLocks noGrp="1"/>
          </p:cNvSpPr>
          <p:nvPr>
            <p:ph type="sldNum" sz="quarter" idx="12"/>
          </p:nvPr>
        </p:nvSpPr>
        <p:spPr/>
        <p:txBody>
          <a:bodyPr/>
          <a:lstStyle/>
          <a:p>
            <a:fld id="{7E567718-6CE6-4E2D-8E3E-F67747614E18}" type="slidenum">
              <a:rPr lang="sv-SE" smtClean="0"/>
              <a:t>‹#›</a:t>
            </a:fld>
            <a:endParaRPr lang="sv-SE"/>
          </a:p>
        </p:txBody>
      </p:sp>
    </p:spTree>
    <p:extLst>
      <p:ext uri="{BB962C8B-B14F-4D97-AF65-F5344CB8AC3E}">
        <p14:creationId xmlns:p14="http://schemas.microsoft.com/office/powerpoint/2010/main" val="43465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15B69A-73CD-409E-96A6-7AE5B9CEE43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275366A-15B6-46B8-8521-642BDBAF31F4}"/>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61A5619-77B9-4F29-B4C8-895A56246ECB}"/>
              </a:ext>
            </a:extLst>
          </p:cNvPr>
          <p:cNvSpPr>
            <a:spLocks noGrp="1"/>
          </p:cNvSpPr>
          <p:nvPr>
            <p:ph type="dt" sz="half" idx="10"/>
          </p:nvPr>
        </p:nvSpPr>
        <p:spPr/>
        <p:txBody>
          <a:bodyPr/>
          <a:lstStyle/>
          <a:p>
            <a:fld id="{F31DD66B-6924-472E-AC8B-B6A5A6500FCE}" type="datetimeFigureOut">
              <a:rPr lang="sv-SE" smtClean="0"/>
              <a:t>2022-10-10</a:t>
            </a:fld>
            <a:endParaRPr lang="sv-SE"/>
          </a:p>
        </p:txBody>
      </p:sp>
      <p:sp>
        <p:nvSpPr>
          <p:cNvPr id="5" name="Platshållare för sidfot 4">
            <a:extLst>
              <a:ext uri="{FF2B5EF4-FFF2-40B4-BE49-F238E27FC236}">
                <a16:creationId xmlns:a16="http://schemas.microsoft.com/office/drawing/2014/main" id="{6E408F3A-D3AE-4043-AA3D-F8043BDC57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50BC747-8646-4CF8-B259-8AFC84FA0483}"/>
              </a:ext>
            </a:extLst>
          </p:cNvPr>
          <p:cNvSpPr>
            <a:spLocks noGrp="1"/>
          </p:cNvSpPr>
          <p:nvPr>
            <p:ph type="sldNum" sz="quarter" idx="12"/>
          </p:nvPr>
        </p:nvSpPr>
        <p:spPr/>
        <p:txBody>
          <a:bodyPr/>
          <a:lstStyle/>
          <a:p>
            <a:fld id="{7E567718-6CE6-4E2D-8E3E-F67747614E18}" type="slidenum">
              <a:rPr lang="sv-SE" smtClean="0"/>
              <a:t>‹#›</a:t>
            </a:fld>
            <a:endParaRPr lang="sv-SE"/>
          </a:p>
        </p:txBody>
      </p:sp>
    </p:spTree>
    <p:extLst>
      <p:ext uri="{BB962C8B-B14F-4D97-AF65-F5344CB8AC3E}">
        <p14:creationId xmlns:p14="http://schemas.microsoft.com/office/powerpoint/2010/main" val="293375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182084-7B90-4FE4-971A-B3C5DD12805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69B724E-ABA0-435C-9A8A-25CD77A177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4C1E1BAD-6966-4588-A339-3825DBF4A6B8}"/>
              </a:ext>
            </a:extLst>
          </p:cNvPr>
          <p:cNvSpPr>
            <a:spLocks noGrp="1"/>
          </p:cNvSpPr>
          <p:nvPr>
            <p:ph type="dt" sz="half" idx="10"/>
          </p:nvPr>
        </p:nvSpPr>
        <p:spPr/>
        <p:txBody>
          <a:bodyPr/>
          <a:lstStyle/>
          <a:p>
            <a:fld id="{F31DD66B-6924-472E-AC8B-B6A5A6500FCE}" type="datetimeFigureOut">
              <a:rPr lang="sv-SE" smtClean="0"/>
              <a:t>2022-10-10</a:t>
            </a:fld>
            <a:endParaRPr lang="sv-SE"/>
          </a:p>
        </p:txBody>
      </p:sp>
      <p:sp>
        <p:nvSpPr>
          <p:cNvPr id="5" name="Platshållare för sidfot 4">
            <a:extLst>
              <a:ext uri="{FF2B5EF4-FFF2-40B4-BE49-F238E27FC236}">
                <a16:creationId xmlns:a16="http://schemas.microsoft.com/office/drawing/2014/main" id="{DC677824-4D6B-423A-AE92-BAA5E5BDC3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AF893BE-CB8F-4D5E-8181-71C7C55C44E1}"/>
              </a:ext>
            </a:extLst>
          </p:cNvPr>
          <p:cNvSpPr>
            <a:spLocks noGrp="1"/>
          </p:cNvSpPr>
          <p:nvPr>
            <p:ph type="sldNum" sz="quarter" idx="12"/>
          </p:nvPr>
        </p:nvSpPr>
        <p:spPr/>
        <p:txBody>
          <a:bodyPr/>
          <a:lstStyle/>
          <a:p>
            <a:fld id="{7E567718-6CE6-4E2D-8E3E-F67747614E18}" type="slidenum">
              <a:rPr lang="sv-SE" smtClean="0"/>
              <a:t>‹#›</a:t>
            </a:fld>
            <a:endParaRPr lang="sv-SE"/>
          </a:p>
        </p:txBody>
      </p:sp>
    </p:spTree>
    <p:extLst>
      <p:ext uri="{BB962C8B-B14F-4D97-AF65-F5344CB8AC3E}">
        <p14:creationId xmlns:p14="http://schemas.microsoft.com/office/powerpoint/2010/main" val="382240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1B9B44-68EF-49EF-AC47-A50B2204556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AE0D9F4-1E86-450F-BEAF-6FFA56654001}"/>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069DD7B-64D7-44E3-B59D-99BFC7E4F077}"/>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00C82A8-B263-46E5-BCA5-0DEF54831390}"/>
              </a:ext>
            </a:extLst>
          </p:cNvPr>
          <p:cNvSpPr>
            <a:spLocks noGrp="1"/>
          </p:cNvSpPr>
          <p:nvPr>
            <p:ph type="dt" sz="half" idx="10"/>
          </p:nvPr>
        </p:nvSpPr>
        <p:spPr/>
        <p:txBody>
          <a:bodyPr/>
          <a:lstStyle/>
          <a:p>
            <a:fld id="{F31DD66B-6924-472E-AC8B-B6A5A6500FCE}" type="datetimeFigureOut">
              <a:rPr lang="sv-SE" smtClean="0"/>
              <a:t>2022-10-10</a:t>
            </a:fld>
            <a:endParaRPr lang="sv-SE"/>
          </a:p>
        </p:txBody>
      </p:sp>
      <p:sp>
        <p:nvSpPr>
          <p:cNvPr id="6" name="Platshållare för sidfot 5">
            <a:extLst>
              <a:ext uri="{FF2B5EF4-FFF2-40B4-BE49-F238E27FC236}">
                <a16:creationId xmlns:a16="http://schemas.microsoft.com/office/drawing/2014/main" id="{6F03FB93-3841-4768-8656-C0F6B519239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B516DE8-27B6-477B-8A95-33AA65A05867}"/>
              </a:ext>
            </a:extLst>
          </p:cNvPr>
          <p:cNvSpPr>
            <a:spLocks noGrp="1"/>
          </p:cNvSpPr>
          <p:nvPr>
            <p:ph type="sldNum" sz="quarter" idx="12"/>
          </p:nvPr>
        </p:nvSpPr>
        <p:spPr/>
        <p:txBody>
          <a:bodyPr/>
          <a:lstStyle/>
          <a:p>
            <a:fld id="{7E567718-6CE6-4E2D-8E3E-F67747614E18}" type="slidenum">
              <a:rPr lang="sv-SE" smtClean="0"/>
              <a:t>‹#›</a:t>
            </a:fld>
            <a:endParaRPr lang="sv-SE"/>
          </a:p>
        </p:txBody>
      </p:sp>
    </p:spTree>
    <p:extLst>
      <p:ext uri="{BB962C8B-B14F-4D97-AF65-F5344CB8AC3E}">
        <p14:creationId xmlns:p14="http://schemas.microsoft.com/office/powerpoint/2010/main" val="6979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7D98B3-9C56-4E2A-B66A-3F78DC8F58E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06099CD-FCDC-4F3F-B429-5E0518F99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12CEA58F-6468-42BC-A275-E953A04C4C2F}"/>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1A80915-4D3B-4307-B496-12792D1FD5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3A9396F-36C2-414E-B1D3-15D8DF8458B6}"/>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BC8BB6F-B2D6-44B6-8636-E7FCFAE84210}"/>
              </a:ext>
            </a:extLst>
          </p:cNvPr>
          <p:cNvSpPr>
            <a:spLocks noGrp="1"/>
          </p:cNvSpPr>
          <p:nvPr>
            <p:ph type="dt" sz="half" idx="10"/>
          </p:nvPr>
        </p:nvSpPr>
        <p:spPr/>
        <p:txBody>
          <a:bodyPr/>
          <a:lstStyle/>
          <a:p>
            <a:fld id="{F31DD66B-6924-472E-AC8B-B6A5A6500FCE}" type="datetimeFigureOut">
              <a:rPr lang="sv-SE" smtClean="0"/>
              <a:t>2022-10-10</a:t>
            </a:fld>
            <a:endParaRPr lang="sv-SE"/>
          </a:p>
        </p:txBody>
      </p:sp>
      <p:sp>
        <p:nvSpPr>
          <p:cNvPr id="8" name="Platshållare för sidfot 7">
            <a:extLst>
              <a:ext uri="{FF2B5EF4-FFF2-40B4-BE49-F238E27FC236}">
                <a16:creationId xmlns:a16="http://schemas.microsoft.com/office/drawing/2014/main" id="{5A3D32D5-F962-4B86-B547-A92F8B745B3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30FDF0B-65A2-4018-B145-75E92ABC62D7}"/>
              </a:ext>
            </a:extLst>
          </p:cNvPr>
          <p:cNvSpPr>
            <a:spLocks noGrp="1"/>
          </p:cNvSpPr>
          <p:nvPr>
            <p:ph type="sldNum" sz="quarter" idx="12"/>
          </p:nvPr>
        </p:nvSpPr>
        <p:spPr/>
        <p:txBody>
          <a:bodyPr/>
          <a:lstStyle/>
          <a:p>
            <a:fld id="{7E567718-6CE6-4E2D-8E3E-F67747614E18}" type="slidenum">
              <a:rPr lang="sv-SE" smtClean="0"/>
              <a:t>‹#›</a:t>
            </a:fld>
            <a:endParaRPr lang="sv-SE"/>
          </a:p>
        </p:txBody>
      </p:sp>
    </p:spTree>
    <p:extLst>
      <p:ext uri="{BB962C8B-B14F-4D97-AF65-F5344CB8AC3E}">
        <p14:creationId xmlns:p14="http://schemas.microsoft.com/office/powerpoint/2010/main" val="10616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0891AA-1DAC-4D49-83C7-DB71228CD92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5A78FDA-EB12-4FB8-825E-70086EC5BACD}"/>
              </a:ext>
            </a:extLst>
          </p:cNvPr>
          <p:cNvSpPr>
            <a:spLocks noGrp="1"/>
          </p:cNvSpPr>
          <p:nvPr>
            <p:ph type="dt" sz="half" idx="10"/>
          </p:nvPr>
        </p:nvSpPr>
        <p:spPr/>
        <p:txBody>
          <a:bodyPr/>
          <a:lstStyle/>
          <a:p>
            <a:fld id="{F31DD66B-6924-472E-AC8B-B6A5A6500FCE}" type="datetimeFigureOut">
              <a:rPr lang="sv-SE" smtClean="0"/>
              <a:t>2022-10-10</a:t>
            </a:fld>
            <a:endParaRPr lang="sv-SE"/>
          </a:p>
        </p:txBody>
      </p:sp>
      <p:sp>
        <p:nvSpPr>
          <p:cNvPr id="4" name="Platshållare för sidfot 3">
            <a:extLst>
              <a:ext uri="{FF2B5EF4-FFF2-40B4-BE49-F238E27FC236}">
                <a16:creationId xmlns:a16="http://schemas.microsoft.com/office/drawing/2014/main" id="{D398B129-F772-41BE-BDAA-11C72508373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FF4A0F5-FF7F-4FBE-8C00-C71A71FE0F55}"/>
              </a:ext>
            </a:extLst>
          </p:cNvPr>
          <p:cNvSpPr>
            <a:spLocks noGrp="1"/>
          </p:cNvSpPr>
          <p:nvPr>
            <p:ph type="sldNum" sz="quarter" idx="12"/>
          </p:nvPr>
        </p:nvSpPr>
        <p:spPr/>
        <p:txBody>
          <a:bodyPr/>
          <a:lstStyle/>
          <a:p>
            <a:fld id="{7E567718-6CE6-4E2D-8E3E-F67747614E18}" type="slidenum">
              <a:rPr lang="sv-SE" smtClean="0"/>
              <a:t>‹#›</a:t>
            </a:fld>
            <a:endParaRPr lang="sv-SE"/>
          </a:p>
        </p:txBody>
      </p:sp>
    </p:spTree>
    <p:extLst>
      <p:ext uri="{BB962C8B-B14F-4D97-AF65-F5344CB8AC3E}">
        <p14:creationId xmlns:p14="http://schemas.microsoft.com/office/powerpoint/2010/main" val="198253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5ECDAA1-CCA5-475D-8026-18277192114C}"/>
              </a:ext>
            </a:extLst>
          </p:cNvPr>
          <p:cNvSpPr>
            <a:spLocks noGrp="1"/>
          </p:cNvSpPr>
          <p:nvPr>
            <p:ph type="dt" sz="half" idx="10"/>
          </p:nvPr>
        </p:nvSpPr>
        <p:spPr/>
        <p:txBody>
          <a:bodyPr/>
          <a:lstStyle/>
          <a:p>
            <a:fld id="{F31DD66B-6924-472E-AC8B-B6A5A6500FCE}" type="datetimeFigureOut">
              <a:rPr lang="sv-SE" smtClean="0"/>
              <a:t>2022-10-10</a:t>
            </a:fld>
            <a:endParaRPr lang="sv-SE"/>
          </a:p>
        </p:txBody>
      </p:sp>
      <p:sp>
        <p:nvSpPr>
          <p:cNvPr id="3" name="Platshållare för sidfot 2">
            <a:extLst>
              <a:ext uri="{FF2B5EF4-FFF2-40B4-BE49-F238E27FC236}">
                <a16:creationId xmlns:a16="http://schemas.microsoft.com/office/drawing/2014/main" id="{9CC9766E-7C64-49D1-9557-5C0C116C724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75CD093-4936-4033-9E67-616275BC7E27}"/>
              </a:ext>
            </a:extLst>
          </p:cNvPr>
          <p:cNvSpPr>
            <a:spLocks noGrp="1"/>
          </p:cNvSpPr>
          <p:nvPr>
            <p:ph type="sldNum" sz="quarter" idx="12"/>
          </p:nvPr>
        </p:nvSpPr>
        <p:spPr/>
        <p:txBody>
          <a:bodyPr/>
          <a:lstStyle/>
          <a:p>
            <a:fld id="{7E567718-6CE6-4E2D-8E3E-F67747614E18}" type="slidenum">
              <a:rPr lang="sv-SE" smtClean="0"/>
              <a:t>‹#›</a:t>
            </a:fld>
            <a:endParaRPr lang="sv-SE"/>
          </a:p>
        </p:txBody>
      </p:sp>
    </p:spTree>
    <p:extLst>
      <p:ext uri="{BB962C8B-B14F-4D97-AF65-F5344CB8AC3E}">
        <p14:creationId xmlns:p14="http://schemas.microsoft.com/office/powerpoint/2010/main" val="337344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F0E2C-350A-4B4D-B06A-77CC68616E4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A78AFB4-6E96-44A3-A756-C3057BDCFC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3EB9F75-AAC8-4EA2-990B-104318764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1A29768E-9DB7-4B64-A0F5-92F36FAC3486}"/>
              </a:ext>
            </a:extLst>
          </p:cNvPr>
          <p:cNvSpPr>
            <a:spLocks noGrp="1"/>
          </p:cNvSpPr>
          <p:nvPr>
            <p:ph type="dt" sz="half" idx="10"/>
          </p:nvPr>
        </p:nvSpPr>
        <p:spPr/>
        <p:txBody>
          <a:bodyPr/>
          <a:lstStyle/>
          <a:p>
            <a:fld id="{F31DD66B-6924-472E-AC8B-B6A5A6500FCE}" type="datetimeFigureOut">
              <a:rPr lang="sv-SE" smtClean="0"/>
              <a:t>2022-10-10</a:t>
            </a:fld>
            <a:endParaRPr lang="sv-SE"/>
          </a:p>
        </p:txBody>
      </p:sp>
      <p:sp>
        <p:nvSpPr>
          <p:cNvPr id="6" name="Platshållare för sidfot 5">
            <a:extLst>
              <a:ext uri="{FF2B5EF4-FFF2-40B4-BE49-F238E27FC236}">
                <a16:creationId xmlns:a16="http://schemas.microsoft.com/office/drawing/2014/main" id="{D4CD5A08-6C4B-4999-AADB-2B8A2D48E61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831B79-A986-49E3-B793-56B29A7F491F}"/>
              </a:ext>
            </a:extLst>
          </p:cNvPr>
          <p:cNvSpPr>
            <a:spLocks noGrp="1"/>
          </p:cNvSpPr>
          <p:nvPr>
            <p:ph type="sldNum" sz="quarter" idx="12"/>
          </p:nvPr>
        </p:nvSpPr>
        <p:spPr/>
        <p:txBody>
          <a:bodyPr/>
          <a:lstStyle/>
          <a:p>
            <a:fld id="{7E567718-6CE6-4E2D-8E3E-F67747614E18}" type="slidenum">
              <a:rPr lang="sv-SE" smtClean="0"/>
              <a:t>‹#›</a:t>
            </a:fld>
            <a:endParaRPr lang="sv-SE"/>
          </a:p>
        </p:txBody>
      </p:sp>
    </p:spTree>
    <p:extLst>
      <p:ext uri="{BB962C8B-B14F-4D97-AF65-F5344CB8AC3E}">
        <p14:creationId xmlns:p14="http://schemas.microsoft.com/office/powerpoint/2010/main" val="263429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CC17E9-9110-48D4-84BC-0F92A5FD47D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BA06D48-9133-4165-8723-FA489B4B6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ACF593C-CEE2-4B49-AB56-47D362E4F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B1EC25DE-2D6B-47EA-9E39-0B35761A43C0}"/>
              </a:ext>
            </a:extLst>
          </p:cNvPr>
          <p:cNvSpPr>
            <a:spLocks noGrp="1"/>
          </p:cNvSpPr>
          <p:nvPr>
            <p:ph type="dt" sz="half" idx="10"/>
          </p:nvPr>
        </p:nvSpPr>
        <p:spPr/>
        <p:txBody>
          <a:bodyPr/>
          <a:lstStyle/>
          <a:p>
            <a:fld id="{F31DD66B-6924-472E-AC8B-B6A5A6500FCE}" type="datetimeFigureOut">
              <a:rPr lang="sv-SE" smtClean="0"/>
              <a:t>2022-10-10</a:t>
            </a:fld>
            <a:endParaRPr lang="sv-SE"/>
          </a:p>
        </p:txBody>
      </p:sp>
      <p:sp>
        <p:nvSpPr>
          <p:cNvPr id="6" name="Platshållare för sidfot 5">
            <a:extLst>
              <a:ext uri="{FF2B5EF4-FFF2-40B4-BE49-F238E27FC236}">
                <a16:creationId xmlns:a16="http://schemas.microsoft.com/office/drawing/2014/main" id="{B19770DA-BFFD-4DB2-A4F1-08365ADA46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A29776C-127F-4ED5-A9A1-4394CA4B54DC}"/>
              </a:ext>
            </a:extLst>
          </p:cNvPr>
          <p:cNvSpPr>
            <a:spLocks noGrp="1"/>
          </p:cNvSpPr>
          <p:nvPr>
            <p:ph type="sldNum" sz="quarter" idx="12"/>
          </p:nvPr>
        </p:nvSpPr>
        <p:spPr/>
        <p:txBody>
          <a:bodyPr/>
          <a:lstStyle/>
          <a:p>
            <a:fld id="{7E567718-6CE6-4E2D-8E3E-F67747614E18}" type="slidenum">
              <a:rPr lang="sv-SE" smtClean="0"/>
              <a:t>‹#›</a:t>
            </a:fld>
            <a:endParaRPr lang="sv-SE"/>
          </a:p>
        </p:txBody>
      </p:sp>
    </p:spTree>
    <p:extLst>
      <p:ext uri="{BB962C8B-B14F-4D97-AF65-F5344CB8AC3E}">
        <p14:creationId xmlns:p14="http://schemas.microsoft.com/office/powerpoint/2010/main" val="23712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FB757-BA8F-44AB-80A2-39160BE38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E38AAC2-6A90-48E7-9270-89362C849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82A41E3-C9E3-44D8-9A8D-2EFD60DC7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DD66B-6924-472E-AC8B-B6A5A6500FCE}" type="datetimeFigureOut">
              <a:rPr lang="sv-SE" smtClean="0"/>
              <a:t>2022-10-10</a:t>
            </a:fld>
            <a:endParaRPr lang="sv-SE"/>
          </a:p>
        </p:txBody>
      </p:sp>
      <p:sp>
        <p:nvSpPr>
          <p:cNvPr id="5" name="Platshållare för sidfot 4">
            <a:extLst>
              <a:ext uri="{FF2B5EF4-FFF2-40B4-BE49-F238E27FC236}">
                <a16:creationId xmlns:a16="http://schemas.microsoft.com/office/drawing/2014/main" id="{B0E55D97-BB25-4EF9-BA43-4E2099F5D6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B76C3D9-969E-4F0C-94A4-703DDFABD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67718-6CE6-4E2D-8E3E-F67747614E18}" type="slidenum">
              <a:rPr lang="sv-SE" smtClean="0"/>
              <a:t>‹#›</a:t>
            </a:fld>
            <a:endParaRPr lang="sv-SE"/>
          </a:p>
        </p:txBody>
      </p:sp>
    </p:spTree>
    <p:extLst>
      <p:ext uri="{BB962C8B-B14F-4D97-AF65-F5344CB8AC3E}">
        <p14:creationId xmlns:p14="http://schemas.microsoft.com/office/powerpoint/2010/main" val="82731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 på förstasidan av Kompostina och matavfallsäventyret. ">
            <a:extLst>
              <a:ext uri="{FF2B5EF4-FFF2-40B4-BE49-F238E27FC236}">
                <a16:creationId xmlns:a16="http://schemas.microsoft.com/office/drawing/2014/main" id="{4F9EB271-B4E0-4BA1-95B3-23B3FDE2E028}"/>
              </a:ext>
            </a:extLst>
          </p:cNvPr>
          <p:cNvPicPr>
            <a:picLocks noChangeAspect="1"/>
          </p:cNvPicPr>
          <p:nvPr/>
        </p:nvPicPr>
        <p:blipFill>
          <a:blip r:embed="rId3"/>
          <a:stretch>
            <a:fillRect/>
          </a:stretch>
        </p:blipFill>
        <p:spPr>
          <a:xfrm>
            <a:off x="0" y="-48127"/>
            <a:ext cx="12192000" cy="6912863"/>
          </a:xfrm>
          <a:prstGeom prst="rect">
            <a:avLst/>
          </a:prstGeom>
        </p:spPr>
      </p:pic>
    </p:spTree>
    <p:extLst>
      <p:ext uri="{BB962C8B-B14F-4D97-AF65-F5344CB8AC3E}">
        <p14:creationId xmlns:p14="http://schemas.microsoft.com/office/powerpoint/2010/main" val="175574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objekt 7" descr="Presentationsbild av Kompostina.">
            <a:extLst>
              <a:ext uri="{FF2B5EF4-FFF2-40B4-BE49-F238E27FC236}">
                <a16:creationId xmlns:a16="http://schemas.microsoft.com/office/drawing/2014/main" id="{320D03BB-65D6-4CA0-9DD1-B06EFB194B56}"/>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425743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Kompostina när hon har hämtat matavfallspåsen från under vasken. ">
            <a:extLst>
              <a:ext uri="{FF2B5EF4-FFF2-40B4-BE49-F238E27FC236}">
                <a16:creationId xmlns:a16="http://schemas.microsoft.com/office/drawing/2014/main" id="{D64DCC77-1850-45BA-8CA8-E99BA0C04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208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Kompostina när hon tittar in i matavfallstältet. ">
            <a:extLst>
              <a:ext uri="{FF2B5EF4-FFF2-40B4-BE49-F238E27FC236}">
                <a16:creationId xmlns:a16="http://schemas.microsoft.com/office/drawing/2014/main" id="{25AAFC3B-1180-4981-866E-B9F206DAA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689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biogasfabriken i Mörrum.">
            <a:extLst>
              <a:ext uri="{FF2B5EF4-FFF2-40B4-BE49-F238E27FC236}">
                <a16:creationId xmlns:a16="http://schemas.microsoft.com/office/drawing/2014/main" id="{16750A91-DCE0-4601-AA58-9A7508E75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905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Kompostina när hon undersöker hur bakterierna jobbar för att få fram biogas. ">
            <a:extLst>
              <a:ext uri="{FF2B5EF4-FFF2-40B4-BE49-F238E27FC236}">
                <a16:creationId xmlns:a16="http://schemas.microsoft.com/office/drawing/2014/main" id="{EC4DF56E-A0FF-4902-8343-6F419115F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349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Kompostina när hon undersöker hur bakterierna jobbar för att få fram biogas. ">
            <a:extLst>
              <a:ext uri="{FF2B5EF4-FFF2-40B4-BE49-F238E27FC236}">
                <a16:creationId xmlns:a16="http://schemas.microsoft.com/office/drawing/2014/main" id="{1A6B3DE2-9369-4432-8B88-B7250F011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43725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97D003D636F4488E5B5ABE3367A582" ma:contentTypeVersion="16" ma:contentTypeDescription="Skapa ett nytt dokument." ma:contentTypeScope="" ma:versionID="147ad97e1260d302c21e7dbd66b7233c">
  <xsd:schema xmlns:xsd="http://www.w3.org/2001/XMLSchema" xmlns:xs="http://www.w3.org/2001/XMLSchema" xmlns:p="http://schemas.microsoft.com/office/2006/metadata/properties" xmlns:ns2="36abdb40-6dde-406d-a5cc-06c33442bc69" xmlns:ns3="68d13c70-5d81-4c8d-a041-66bcaf825fb6" targetNamespace="http://schemas.microsoft.com/office/2006/metadata/properties" ma:root="true" ma:fieldsID="441dfd6e2628d03d84bad6e5c47ed331" ns2:_="" ns3:_="">
    <xsd:import namespace="36abdb40-6dde-406d-a5cc-06c33442bc69"/>
    <xsd:import namespace="68d13c70-5d81-4c8d-a041-66bcaf825f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abdb40-6dde-406d-a5cc-06c33442b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a69ae60-4a40-42ff-ab54-a772361a96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13c70-5d81-4c8d-a041-66bcaf825fb6"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9e30c8f6-39af-454f-83a9-80a0a24290ef}" ma:internalName="TaxCatchAll" ma:showField="CatchAllData" ma:web="68d13c70-5d81-4c8d-a041-66bcaf825f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36abdb40-6dde-406d-a5cc-06c33442bc69" xsi:nil="true"/>
    <lcf76f155ced4ddcb4097134ff3c332f xmlns="36abdb40-6dde-406d-a5cc-06c33442bc69">
      <Terms xmlns="http://schemas.microsoft.com/office/infopath/2007/PartnerControls"/>
    </lcf76f155ced4ddcb4097134ff3c332f>
    <TaxCatchAll xmlns="68d13c70-5d81-4c8d-a041-66bcaf825fb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39DF69-702B-4505-B101-4B3A14A7D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abdb40-6dde-406d-a5cc-06c33442bc69"/>
    <ds:schemaRef ds:uri="68d13c70-5d81-4c8d-a041-66bcaf825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A5B840-5F4B-4E30-BDEE-52A4075DA1DC}">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db18f9ea-267f-4c47-a831-847a2e445748"/>
    <ds:schemaRef ds:uri="a8067e94-b3a3-4c88-80bd-e4807b814957"/>
    <ds:schemaRef ds:uri="http://www.w3.org/XML/1998/namespace"/>
    <ds:schemaRef ds:uri="http://purl.org/dc/dcmitype/"/>
    <ds:schemaRef ds:uri="36abdb40-6dde-406d-a5cc-06c33442bc69"/>
    <ds:schemaRef ds:uri="68d13c70-5d81-4c8d-a041-66bcaf825fb6"/>
  </ds:schemaRefs>
</ds:datastoreItem>
</file>

<file path=customXml/itemProps3.xml><?xml version="1.0" encoding="utf-8"?>
<ds:datastoreItem xmlns:ds="http://schemas.openxmlformats.org/officeDocument/2006/customXml" ds:itemID="{412E3FCF-BC64-47B9-A6F0-17CB71BB71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508</TotalTime>
  <Words>788</Words>
  <Application>Microsoft Office PowerPoint</Application>
  <PresentationFormat>Bredbild</PresentationFormat>
  <Paragraphs>40</Paragraphs>
  <Slides>7</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Hässleholm Miljö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Kompostina och matavfallsäventyret</dc:title>
  <dc:subject>Sopsamlarmonster</dc:subject>
  <dc:creator>Hässleholm Miljö AB</dc:creator>
  <cp:keywords>återvinningsprocess, kompostina, matavfall, sopsamlarmonster</cp:keywords>
  <cp:lastModifiedBy>Ehnberg, Matilda</cp:lastModifiedBy>
  <cp:revision>1</cp:revision>
  <dcterms:created xsi:type="dcterms:W3CDTF">2019-05-13T08:18:38Z</dcterms:created>
  <dcterms:modified xsi:type="dcterms:W3CDTF">2022-10-10T09:30:56Z</dcterms:modified>
  <cp:category>sopsamlarmonster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0x0101006397D003D636F4488E5B5ABE3367A582</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ies>
</file>