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7" r:id="rId6"/>
    <p:sldId id="258" r:id="rId7"/>
    <p:sldId id="259" r:id="rId8"/>
    <p:sldId id="260" r:id="rId9"/>
    <p:sldId id="261" r:id="rId10"/>
    <p:sldId id="262" r:id="rId11"/>
    <p:sldId id="263"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02" autoAdjust="0"/>
  </p:normalViewPr>
  <p:slideViewPr>
    <p:cSldViewPr snapToGrid="0">
      <p:cViewPr varScale="1">
        <p:scale>
          <a:sx n="49" d="100"/>
          <a:sy n="49" d="100"/>
        </p:scale>
        <p:origin x="60" y="78"/>
      </p:cViewPr>
      <p:guideLst/>
    </p:cSldViewPr>
  </p:slideViewPr>
  <p:notesTextViewPr>
    <p:cViewPr>
      <p:scale>
        <a:sx n="1" d="1"/>
        <a:sy n="1" d="1"/>
      </p:scale>
      <p:origin x="0" y="-74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hnberg, Matilda" userId="d6cb86eb-c158-4c76-a6e7-f648b4dd5abf" providerId="ADAL" clId="{02704C18-EEAD-4C59-BA6C-ADD4317C9567}"/>
    <pc:docChg chg="addSld modSld">
      <pc:chgData name="Ehnberg, Matilda" userId="d6cb86eb-c158-4c76-a6e7-f648b4dd5abf" providerId="ADAL" clId="{02704C18-EEAD-4C59-BA6C-ADD4317C9567}" dt="2019-06-13T14:34:29.400" v="68" actId="20577"/>
      <pc:docMkLst>
        <pc:docMk/>
      </pc:docMkLst>
      <pc:sldChg chg="addSp modSp">
        <pc:chgData name="Ehnberg, Matilda" userId="d6cb86eb-c158-4c76-a6e7-f648b4dd5abf" providerId="ADAL" clId="{02704C18-EEAD-4C59-BA6C-ADD4317C9567}" dt="2019-06-13T14:28:44.254" v="19" actId="732"/>
        <pc:sldMkLst>
          <pc:docMk/>
          <pc:sldMk cId="214417900" sldId="258"/>
        </pc:sldMkLst>
        <pc:picChg chg="add mod modCrop">
          <ac:chgData name="Ehnberg, Matilda" userId="d6cb86eb-c158-4c76-a6e7-f648b4dd5abf" providerId="ADAL" clId="{02704C18-EEAD-4C59-BA6C-ADD4317C9567}" dt="2019-06-13T14:28:44.254" v="19" actId="732"/>
          <ac:picMkLst>
            <pc:docMk/>
            <pc:sldMk cId="214417900" sldId="258"/>
            <ac:picMk id="3" creationId="{E937A31B-A432-4F91-97AC-D35625CDBC6D}"/>
          </ac:picMkLst>
        </pc:picChg>
      </pc:sldChg>
      <pc:sldChg chg="addSp modSp">
        <pc:chgData name="Ehnberg, Matilda" userId="d6cb86eb-c158-4c76-a6e7-f648b4dd5abf" providerId="ADAL" clId="{02704C18-EEAD-4C59-BA6C-ADD4317C9567}" dt="2019-06-13T14:30:08.662" v="31" actId="732"/>
        <pc:sldMkLst>
          <pc:docMk/>
          <pc:sldMk cId="3137305457" sldId="259"/>
        </pc:sldMkLst>
        <pc:picChg chg="add mod modCrop">
          <ac:chgData name="Ehnberg, Matilda" userId="d6cb86eb-c158-4c76-a6e7-f648b4dd5abf" providerId="ADAL" clId="{02704C18-EEAD-4C59-BA6C-ADD4317C9567}" dt="2019-06-13T14:30:08.662" v="31" actId="732"/>
          <ac:picMkLst>
            <pc:docMk/>
            <pc:sldMk cId="3137305457" sldId="259"/>
            <ac:picMk id="3" creationId="{C67EF432-5E97-4166-B772-CEF3A5178234}"/>
          </ac:picMkLst>
        </pc:picChg>
      </pc:sldChg>
      <pc:sldChg chg="addSp modSp">
        <pc:chgData name="Ehnberg, Matilda" userId="d6cb86eb-c158-4c76-a6e7-f648b4dd5abf" providerId="ADAL" clId="{02704C18-EEAD-4C59-BA6C-ADD4317C9567}" dt="2019-06-13T14:31:46.215" v="42" actId="732"/>
        <pc:sldMkLst>
          <pc:docMk/>
          <pc:sldMk cId="73775753" sldId="260"/>
        </pc:sldMkLst>
        <pc:picChg chg="add mod modCrop">
          <ac:chgData name="Ehnberg, Matilda" userId="d6cb86eb-c158-4c76-a6e7-f648b4dd5abf" providerId="ADAL" clId="{02704C18-EEAD-4C59-BA6C-ADD4317C9567}" dt="2019-06-13T14:31:46.215" v="42" actId="732"/>
          <ac:picMkLst>
            <pc:docMk/>
            <pc:sldMk cId="73775753" sldId="260"/>
            <ac:picMk id="3" creationId="{6FE9955A-8FE0-449F-A396-56A75140CF54}"/>
          </ac:picMkLst>
        </pc:picChg>
      </pc:sldChg>
      <pc:sldChg chg="addSp modSp">
        <pc:chgData name="Ehnberg, Matilda" userId="d6cb86eb-c158-4c76-a6e7-f648b4dd5abf" providerId="ADAL" clId="{02704C18-EEAD-4C59-BA6C-ADD4317C9567}" dt="2019-06-13T14:32:39.116" v="50" actId="732"/>
        <pc:sldMkLst>
          <pc:docMk/>
          <pc:sldMk cId="3241568507" sldId="261"/>
        </pc:sldMkLst>
        <pc:picChg chg="add mod modCrop">
          <ac:chgData name="Ehnberg, Matilda" userId="d6cb86eb-c158-4c76-a6e7-f648b4dd5abf" providerId="ADAL" clId="{02704C18-EEAD-4C59-BA6C-ADD4317C9567}" dt="2019-06-13T14:32:39.116" v="50" actId="732"/>
          <ac:picMkLst>
            <pc:docMk/>
            <pc:sldMk cId="3241568507" sldId="261"/>
            <ac:picMk id="3" creationId="{366E8323-2744-4FC0-8E73-383F1A4ACE56}"/>
          </ac:picMkLst>
        </pc:picChg>
      </pc:sldChg>
      <pc:sldChg chg="addSp modSp">
        <pc:chgData name="Ehnberg, Matilda" userId="d6cb86eb-c158-4c76-a6e7-f648b4dd5abf" providerId="ADAL" clId="{02704C18-EEAD-4C59-BA6C-ADD4317C9567}" dt="2019-06-13T14:33:22.305" v="59" actId="732"/>
        <pc:sldMkLst>
          <pc:docMk/>
          <pc:sldMk cId="226861533" sldId="262"/>
        </pc:sldMkLst>
        <pc:picChg chg="add mod modCrop">
          <ac:chgData name="Ehnberg, Matilda" userId="d6cb86eb-c158-4c76-a6e7-f648b4dd5abf" providerId="ADAL" clId="{02704C18-EEAD-4C59-BA6C-ADD4317C9567}" dt="2019-06-13T14:33:22.305" v="59" actId="732"/>
          <ac:picMkLst>
            <pc:docMk/>
            <pc:sldMk cId="226861533" sldId="262"/>
            <ac:picMk id="3" creationId="{D488C014-7D1D-4CDE-AB29-062FD129F4F9}"/>
          </ac:picMkLst>
        </pc:picChg>
      </pc:sldChg>
      <pc:sldChg chg="addSp modSp add modNotesTx">
        <pc:chgData name="Ehnberg, Matilda" userId="d6cb86eb-c158-4c76-a6e7-f648b4dd5abf" providerId="ADAL" clId="{02704C18-EEAD-4C59-BA6C-ADD4317C9567}" dt="2019-06-13T14:34:29.400" v="68" actId="20577"/>
        <pc:sldMkLst>
          <pc:docMk/>
          <pc:sldMk cId="3716231277" sldId="263"/>
        </pc:sldMkLst>
        <pc:picChg chg="add mod modCrop">
          <ac:chgData name="Ehnberg, Matilda" userId="d6cb86eb-c158-4c76-a6e7-f648b4dd5abf" providerId="ADAL" clId="{02704C18-EEAD-4C59-BA6C-ADD4317C9567}" dt="2019-06-13T14:34:04.052" v="66" actId="732"/>
          <ac:picMkLst>
            <pc:docMk/>
            <pc:sldMk cId="3716231277" sldId="263"/>
            <ac:picMk id="3" creationId="{89F0BB18-5FF7-46FE-8A00-443A55EA7A07}"/>
          </ac:picMkLst>
        </pc:picChg>
      </pc:sldChg>
    </pc:docChg>
  </pc:docChgLst>
  <pc:docChgLst>
    <pc:chgData name="Ehnberg, Matilda" userId="d6cb86eb-c158-4c76-a6e7-f648b4dd5abf" providerId="ADAL" clId="{9BDBC681-4A12-44F5-82D1-E6C41F1FAFA7}"/>
    <pc:docChg chg="modSld">
      <pc:chgData name="Ehnberg, Matilda" userId="d6cb86eb-c158-4c76-a6e7-f648b4dd5abf" providerId="ADAL" clId="{9BDBC681-4A12-44F5-82D1-E6C41F1FAFA7}" dt="2022-10-10T09:32:52.841" v="3" actId="20577"/>
      <pc:docMkLst>
        <pc:docMk/>
      </pc:docMkLst>
      <pc:sldChg chg="modNotesTx">
        <pc:chgData name="Ehnberg, Matilda" userId="d6cb86eb-c158-4c76-a6e7-f648b4dd5abf" providerId="ADAL" clId="{9BDBC681-4A12-44F5-82D1-E6C41F1FAFA7}" dt="2022-10-10T09:32:52.841" v="3" actId="20577"/>
        <pc:sldMkLst>
          <pc:docMk/>
          <pc:sldMk cId="922494816" sldId="256"/>
        </pc:sldMkLst>
      </pc:sldChg>
    </pc:docChg>
  </pc:docChgLst>
  <pc:docChgLst>
    <pc:chgData name="Ehnberg, Matilda" userId="d6cb86eb-c158-4c76-a6e7-f648b4dd5abf" providerId="ADAL" clId="{5AF29331-9CE9-4146-9A70-850336B10C1B}"/>
    <pc:docChg chg="undo custSel mod addSld delSld modSld">
      <pc:chgData name="Ehnberg, Matilda" userId="d6cb86eb-c158-4c76-a6e7-f648b4dd5abf" providerId="ADAL" clId="{5AF29331-9CE9-4146-9A70-850336B10C1B}" dt="2019-08-01T09:54:43.931" v="948" actId="20577"/>
      <pc:docMkLst>
        <pc:docMk/>
      </pc:docMkLst>
      <pc:sldChg chg="addSp delSp modSp mod setBg modNotesTx">
        <pc:chgData name="Ehnberg, Matilda" userId="d6cb86eb-c158-4c76-a6e7-f648b4dd5abf" providerId="ADAL" clId="{5AF29331-9CE9-4146-9A70-850336B10C1B}" dt="2019-08-01T06:12:02.607" v="929" actId="962"/>
        <pc:sldMkLst>
          <pc:docMk/>
          <pc:sldMk cId="922494816" sldId="256"/>
        </pc:sldMkLst>
        <pc:spChg chg="del">
          <ac:chgData name="Ehnberg, Matilda" userId="d6cb86eb-c158-4c76-a6e7-f648b4dd5abf" providerId="ADAL" clId="{5AF29331-9CE9-4146-9A70-850336B10C1B}" dt="2019-07-30T12:28:48.651" v="17" actId="478"/>
          <ac:spMkLst>
            <pc:docMk/>
            <pc:sldMk cId="922494816" sldId="256"/>
            <ac:spMk id="3" creationId="{8DF548E0-734B-4C6F-A8A3-A83252534D81}"/>
          </ac:spMkLst>
        </pc:spChg>
        <pc:picChg chg="del">
          <ac:chgData name="Ehnberg, Matilda" userId="d6cb86eb-c158-4c76-a6e7-f648b4dd5abf" providerId="ADAL" clId="{5AF29331-9CE9-4146-9A70-850336B10C1B}" dt="2019-07-30T12:28:45.736" v="16" actId="478"/>
          <ac:picMkLst>
            <pc:docMk/>
            <pc:sldMk cId="922494816" sldId="256"/>
            <ac:picMk id="2" creationId="{CAE7675D-ECC0-4F2D-9254-E7553FB7AF18}"/>
          </ac:picMkLst>
        </pc:picChg>
        <pc:picChg chg="add mod">
          <ac:chgData name="Ehnberg, Matilda" userId="d6cb86eb-c158-4c76-a6e7-f648b4dd5abf" providerId="ADAL" clId="{5AF29331-9CE9-4146-9A70-850336B10C1B}" dt="2019-08-01T06:12:02.607" v="929" actId="962"/>
          <ac:picMkLst>
            <pc:docMk/>
            <pc:sldMk cId="922494816" sldId="256"/>
            <ac:picMk id="3" creationId="{BC2A1702-6F73-4F84-B818-D750FB047C54}"/>
          </ac:picMkLst>
        </pc:picChg>
        <pc:picChg chg="add del mod">
          <ac:chgData name="Ehnberg, Matilda" userId="d6cb86eb-c158-4c76-a6e7-f648b4dd5abf" providerId="ADAL" clId="{5AF29331-9CE9-4146-9A70-850336B10C1B}" dt="2019-07-31T07:16:31.910" v="904" actId="478"/>
          <ac:picMkLst>
            <pc:docMk/>
            <pc:sldMk cId="922494816" sldId="256"/>
            <ac:picMk id="5" creationId="{F3167366-E4E9-40C8-A45D-4B4EE96D7E83}"/>
          </ac:picMkLst>
        </pc:picChg>
      </pc:sldChg>
      <pc:sldChg chg="addSp delSp modSp modNotesTx">
        <pc:chgData name="Ehnberg, Matilda" userId="d6cb86eb-c158-4c76-a6e7-f648b4dd5abf" providerId="ADAL" clId="{5AF29331-9CE9-4146-9A70-850336B10C1B}" dt="2019-08-01T06:28:54.418" v="934" actId="20577"/>
        <pc:sldMkLst>
          <pc:docMk/>
          <pc:sldMk cId="215490658" sldId="257"/>
        </pc:sldMkLst>
        <pc:spChg chg="add del mod">
          <ac:chgData name="Ehnberg, Matilda" userId="d6cb86eb-c158-4c76-a6e7-f648b4dd5abf" providerId="ADAL" clId="{5AF29331-9CE9-4146-9A70-850336B10C1B}" dt="2019-08-01T06:13:17.791" v="933"/>
          <ac:spMkLst>
            <pc:docMk/>
            <pc:sldMk cId="215490658" sldId="257"/>
            <ac:spMk id="2" creationId="{E9F8A273-2096-4BE8-8462-DD1B0D319FA2}"/>
          </ac:spMkLst>
        </pc:spChg>
        <pc:picChg chg="mod">
          <ac:chgData name="Ehnberg, Matilda" userId="d6cb86eb-c158-4c76-a6e7-f648b4dd5abf" providerId="ADAL" clId="{5AF29331-9CE9-4146-9A70-850336B10C1B}" dt="2019-07-30T12:29:52.004" v="101" actId="962"/>
          <ac:picMkLst>
            <pc:docMk/>
            <pc:sldMk cId="215490658" sldId="257"/>
            <ac:picMk id="10" creationId="{D65B7DA4-D7CB-48ED-843F-7C373F6DB94B}"/>
          </ac:picMkLst>
        </pc:picChg>
      </pc:sldChg>
      <pc:sldChg chg="addSp delSp modSp modNotesTx">
        <pc:chgData name="Ehnberg, Matilda" userId="d6cb86eb-c158-4c76-a6e7-f648b4dd5abf" providerId="ADAL" clId="{5AF29331-9CE9-4146-9A70-850336B10C1B}" dt="2019-08-01T07:45:39.538" v="935" actId="20577"/>
        <pc:sldMkLst>
          <pc:docMk/>
          <pc:sldMk cId="214417900" sldId="258"/>
        </pc:sldMkLst>
        <pc:picChg chg="del">
          <ac:chgData name="Ehnberg, Matilda" userId="d6cb86eb-c158-4c76-a6e7-f648b4dd5abf" providerId="ADAL" clId="{5AF29331-9CE9-4146-9A70-850336B10C1B}" dt="2019-07-30T12:27:45.148" v="0" actId="478"/>
          <ac:picMkLst>
            <pc:docMk/>
            <pc:sldMk cId="214417900" sldId="258"/>
            <ac:picMk id="3" creationId="{E937A31B-A432-4F91-97AC-D35625CDBC6D}"/>
          </ac:picMkLst>
        </pc:picChg>
        <pc:picChg chg="add mod">
          <ac:chgData name="Ehnberg, Matilda" userId="d6cb86eb-c158-4c76-a6e7-f648b4dd5abf" providerId="ADAL" clId="{5AF29331-9CE9-4146-9A70-850336B10C1B}" dt="2019-07-30T12:30:10.294" v="205" actId="962"/>
          <ac:picMkLst>
            <pc:docMk/>
            <pc:sldMk cId="214417900" sldId="258"/>
            <ac:picMk id="4" creationId="{A4F857B1-9684-47E8-83AA-7399BBA4343A}"/>
          </ac:picMkLst>
        </pc:picChg>
      </pc:sldChg>
      <pc:sldChg chg="addSp delSp modSp modNotesTx">
        <pc:chgData name="Ehnberg, Matilda" userId="d6cb86eb-c158-4c76-a6e7-f648b4dd5abf" providerId="ADAL" clId="{5AF29331-9CE9-4146-9A70-850336B10C1B}" dt="2019-08-01T09:50:56.490" v="936" actId="20577"/>
        <pc:sldMkLst>
          <pc:docMk/>
          <pc:sldMk cId="3137305457" sldId="259"/>
        </pc:sldMkLst>
        <pc:picChg chg="del">
          <ac:chgData name="Ehnberg, Matilda" userId="d6cb86eb-c158-4c76-a6e7-f648b4dd5abf" providerId="ADAL" clId="{5AF29331-9CE9-4146-9A70-850336B10C1B}" dt="2019-07-30T12:27:54.888" v="2" actId="478"/>
          <ac:picMkLst>
            <pc:docMk/>
            <pc:sldMk cId="3137305457" sldId="259"/>
            <ac:picMk id="3" creationId="{C67EF432-5E97-4166-B772-CEF3A5178234}"/>
          </ac:picMkLst>
        </pc:picChg>
        <pc:picChg chg="add mod">
          <ac:chgData name="Ehnberg, Matilda" userId="d6cb86eb-c158-4c76-a6e7-f648b4dd5abf" providerId="ADAL" clId="{5AF29331-9CE9-4146-9A70-850336B10C1B}" dt="2019-07-30T12:30:38.794" v="311" actId="962"/>
          <ac:picMkLst>
            <pc:docMk/>
            <pc:sldMk cId="3137305457" sldId="259"/>
            <ac:picMk id="4" creationId="{4C90E431-C3A9-4582-BE08-2D08D49DB3CF}"/>
          </ac:picMkLst>
        </pc:picChg>
      </pc:sldChg>
      <pc:sldChg chg="addSp delSp modSp add del modNotesTx">
        <pc:chgData name="Ehnberg, Matilda" userId="d6cb86eb-c158-4c76-a6e7-f648b4dd5abf" providerId="ADAL" clId="{5AF29331-9CE9-4146-9A70-850336B10C1B}" dt="2019-08-01T09:51:31.194" v="937" actId="20577"/>
        <pc:sldMkLst>
          <pc:docMk/>
          <pc:sldMk cId="73775753" sldId="260"/>
        </pc:sldMkLst>
        <pc:picChg chg="del">
          <ac:chgData name="Ehnberg, Matilda" userId="d6cb86eb-c158-4c76-a6e7-f648b4dd5abf" providerId="ADAL" clId="{5AF29331-9CE9-4146-9A70-850336B10C1B}" dt="2019-07-30T12:28:08.810" v="6" actId="478"/>
          <ac:picMkLst>
            <pc:docMk/>
            <pc:sldMk cId="73775753" sldId="260"/>
            <ac:picMk id="3" creationId="{6FE9955A-8FE0-449F-A396-56A75140CF54}"/>
          </ac:picMkLst>
        </pc:picChg>
        <pc:picChg chg="add mod">
          <ac:chgData name="Ehnberg, Matilda" userId="d6cb86eb-c158-4c76-a6e7-f648b4dd5abf" providerId="ADAL" clId="{5AF29331-9CE9-4146-9A70-850336B10C1B}" dt="2019-07-30T12:31:00.109" v="425" actId="962"/>
          <ac:picMkLst>
            <pc:docMk/>
            <pc:sldMk cId="73775753" sldId="260"/>
            <ac:picMk id="4" creationId="{D36CB8DF-E471-4993-B714-60528C9FCE25}"/>
          </ac:picMkLst>
        </pc:picChg>
      </pc:sldChg>
      <pc:sldChg chg="addSp delSp modSp modNotesTx">
        <pc:chgData name="Ehnberg, Matilda" userId="d6cb86eb-c158-4c76-a6e7-f648b4dd5abf" providerId="ADAL" clId="{5AF29331-9CE9-4146-9A70-850336B10C1B}" dt="2019-08-01T09:51:59.657" v="938" actId="20577"/>
        <pc:sldMkLst>
          <pc:docMk/>
          <pc:sldMk cId="3241568507" sldId="261"/>
        </pc:sldMkLst>
        <pc:picChg chg="del">
          <ac:chgData name="Ehnberg, Matilda" userId="d6cb86eb-c158-4c76-a6e7-f648b4dd5abf" providerId="ADAL" clId="{5AF29331-9CE9-4146-9A70-850336B10C1B}" dt="2019-07-30T12:28:15.991" v="8" actId="478"/>
          <ac:picMkLst>
            <pc:docMk/>
            <pc:sldMk cId="3241568507" sldId="261"/>
            <ac:picMk id="3" creationId="{366E8323-2744-4FC0-8E73-383F1A4ACE56}"/>
          </ac:picMkLst>
        </pc:picChg>
        <pc:picChg chg="add mod">
          <ac:chgData name="Ehnberg, Matilda" userId="d6cb86eb-c158-4c76-a6e7-f648b4dd5abf" providerId="ADAL" clId="{5AF29331-9CE9-4146-9A70-850336B10C1B}" dt="2019-07-30T12:31:38.670" v="579" actId="962"/>
          <ac:picMkLst>
            <pc:docMk/>
            <pc:sldMk cId="3241568507" sldId="261"/>
            <ac:picMk id="4" creationId="{96E97FAE-C6B4-46DD-857A-43217924D12E}"/>
          </ac:picMkLst>
        </pc:picChg>
      </pc:sldChg>
      <pc:sldChg chg="addSp delSp modSp modNotesTx">
        <pc:chgData name="Ehnberg, Matilda" userId="d6cb86eb-c158-4c76-a6e7-f648b4dd5abf" providerId="ADAL" clId="{5AF29331-9CE9-4146-9A70-850336B10C1B}" dt="2019-08-01T09:53:56.627" v="947" actId="962"/>
        <pc:sldMkLst>
          <pc:docMk/>
          <pc:sldMk cId="226861533" sldId="262"/>
        </pc:sldMkLst>
        <pc:picChg chg="del">
          <ac:chgData name="Ehnberg, Matilda" userId="d6cb86eb-c158-4c76-a6e7-f648b4dd5abf" providerId="ADAL" clId="{5AF29331-9CE9-4146-9A70-850336B10C1B}" dt="2019-07-30T12:28:23.644" v="10" actId="478"/>
          <ac:picMkLst>
            <pc:docMk/>
            <pc:sldMk cId="226861533" sldId="262"/>
            <ac:picMk id="3" creationId="{D488C014-7D1D-4CDE-AB29-062FD129F4F9}"/>
          </ac:picMkLst>
        </pc:picChg>
        <pc:picChg chg="add mod">
          <ac:chgData name="Ehnberg, Matilda" userId="d6cb86eb-c158-4c76-a6e7-f648b4dd5abf" providerId="ADAL" clId="{5AF29331-9CE9-4146-9A70-850336B10C1B}" dt="2019-08-01T09:53:56.627" v="947" actId="962"/>
          <ac:picMkLst>
            <pc:docMk/>
            <pc:sldMk cId="226861533" sldId="262"/>
            <ac:picMk id="4" creationId="{488AD8F4-28E9-4F70-8347-984B64E8158A}"/>
          </ac:picMkLst>
        </pc:picChg>
      </pc:sldChg>
      <pc:sldChg chg="addSp delSp modSp modNotesTx">
        <pc:chgData name="Ehnberg, Matilda" userId="d6cb86eb-c158-4c76-a6e7-f648b4dd5abf" providerId="ADAL" clId="{5AF29331-9CE9-4146-9A70-850336B10C1B}" dt="2019-08-01T09:54:43.931" v="948" actId="20577"/>
        <pc:sldMkLst>
          <pc:docMk/>
          <pc:sldMk cId="3716231277" sldId="263"/>
        </pc:sldMkLst>
        <pc:picChg chg="del">
          <ac:chgData name="Ehnberg, Matilda" userId="d6cb86eb-c158-4c76-a6e7-f648b4dd5abf" providerId="ADAL" clId="{5AF29331-9CE9-4146-9A70-850336B10C1B}" dt="2019-07-30T12:28:31.815" v="14" actId="478"/>
          <ac:picMkLst>
            <pc:docMk/>
            <pc:sldMk cId="3716231277" sldId="263"/>
            <ac:picMk id="3" creationId="{89F0BB18-5FF7-46FE-8A00-443A55EA7A07}"/>
          </ac:picMkLst>
        </pc:picChg>
        <pc:picChg chg="add mod">
          <ac:chgData name="Ehnberg, Matilda" userId="d6cb86eb-c158-4c76-a6e7-f648b4dd5abf" providerId="ADAL" clId="{5AF29331-9CE9-4146-9A70-850336B10C1B}" dt="2019-07-30T12:32:34.638" v="903" actId="962"/>
          <ac:picMkLst>
            <pc:docMk/>
            <pc:sldMk cId="3716231277" sldId="263"/>
            <ac:picMk id="4" creationId="{5B90BA40-3AAB-4613-98EE-5800A859796A}"/>
          </ac:picMkLst>
        </pc:picChg>
      </pc:sldChg>
    </pc:docChg>
  </pc:docChgLst>
  <pc:docChgLst>
    <pc:chgData name="Ehnberg, Matilda" userId="d6cb86eb-c158-4c76-a6e7-f648b4dd5abf" providerId="ADAL" clId="{CCF1AC57-A6F7-4F95-8214-4D21920A359E}"/>
    <pc:docChg chg="undo custSel mod addSld modSld">
      <pc:chgData name="Ehnberg, Matilda" userId="d6cb86eb-c158-4c76-a6e7-f648b4dd5abf" providerId="ADAL" clId="{CCF1AC57-A6F7-4F95-8214-4D21920A359E}" dt="2019-05-13T08:23:46.525" v="128"/>
      <pc:docMkLst>
        <pc:docMk/>
      </pc:docMkLst>
      <pc:sldChg chg="addSp modSp add modNotesTx">
        <pc:chgData name="Ehnberg, Matilda" userId="d6cb86eb-c158-4c76-a6e7-f648b4dd5abf" providerId="ADAL" clId="{CCF1AC57-A6F7-4F95-8214-4D21920A359E}" dt="2019-05-13T08:22:59.007" v="127" actId="20577"/>
        <pc:sldMkLst>
          <pc:docMk/>
          <pc:sldMk cId="922494816" sldId="256"/>
        </pc:sldMkLst>
        <pc:spChg chg="add mod">
          <ac:chgData name="Ehnberg, Matilda" userId="d6cb86eb-c158-4c76-a6e7-f648b4dd5abf" providerId="ADAL" clId="{CCF1AC57-A6F7-4F95-8214-4D21920A359E}" dt="2019-05-13T08:20:54.305" v="26" actId="20577"/>
          <ac:spMkLst>
            <pc:docMk/>
            <pc:sldMk cId="922494816" sldId="256"/>
            <ac:spMk id="3" creationId="{8DF548E0-734B-4C6F-A8A3-A83252534D81}"/>
          </ac:spMkLst>
        </pc:spChg>
        <pc:picChg chg="add">
          <ac:chgData name="Ehnberg, Matilda" userId="d6cb86eb-c158-4c76-a6e7-f648b4dd5abf" providerId="ADAL" clId="{CCF1AC57-A6F7-4F95-8214-4D21920A359E}" dt="2019-05-13T08:20:41.895" v="6"/>
          <ac:picMkLst>
            <pc:docMk/>
            <pc:sldMk cId="922494816" sldId="256"/>
            <ac:picMk id="2" creationId="{CAE7675D-ECC0-4F2D-9254-E7553FB7AF18}"/>
          </ac:picMkLst>
        </pc:picChg>
      </pc:sldChg>
      <pc:sldChg chg="addSp delSp modSp add mod setBg">
        <pc:chgData name="Ehnberg, Matilda" userId="d6cb86eb-c158-4c76-a6e7-f648b4dd5abf" providerId="ADAL" clId="{CCF1AC57-A6F7-4F95-8214-4D21920A359E}" dt="2019-05-13T08:22:15.351" v="58" actId="1076"/>
        <pc:sldMkLst>
          <pc:docMk/>
          <pc:sldMk cId="215490658" sldId="257"/>
        </pc:sldMkLst>
        <pc:spChg chg="add del">
          <ac:chgData name="Ehnberg, Matilda" userId="d6cb86eb-c158-4c76-a6e7-f648b4dd5abf" providerId="ADAL" clId="{CCF1AC57-A6F7-4F95-8214-4D21920A359E}" dt="2019-05-13T08:21:54.298" v="48" actId="26606"/>
          <ac:spMkLst>
            <pc:docMk/>
            <pc:sldMk cId="215490658" sldId="257"/>
            <ac:spMk id="14" creationId="{E1750109-3B91-4506-B997-0CD8E35A1488}"/>
          </ac:spMkLst>
        </pc:spChg>
        <pc:spChg chg="add del">
          <ac:chgData name="Ehnberg, Matilda" userId="d6cb86eb-c158-4c76-a6e7-f648b4dd5abf" providerId="ADAL" clId="{CCF1AC57-A6F7-4F95-8214-4D21920A359E}" dt="2019-05-13T08:21:54.298" v="48" actId="26606"/>
          <ac:spMkLst>
            <pc:docMk/>
            <pc:sldMk cId="215490658" sldId="257"/>
            <ac:spMk id="16" creationId="{E72D8D1B-59F6-4FF3-8547-9BBB6129F2FA}"/>
          </ac:spMkLst>
        </pc:spChg>
        <pc:spChg chg="add del">
          <ac:chgData name="Ehnberg, Matilda" userId="d6cb86eb-c158-4c76-a6e7-f648b4dd5abf" providerId="ADAL" clId="{CCF1AC57-A6F7-4F95-8214-4D21920A359E}" dt="2019-05-13T08:21:54.298" v="48" actId="26606"/>
          <ac:spMkLst>
            <pc:docMk/>
            <pc:sldMk cId="215490658" sldId="257"/>
            <ac:spMk id="18" creationId="{8FC8C21F-9484-4A71-ABFA-6C10682FAC3E}"/>
          </ac:spMkLst>
        </pc:spChg>
        <pc:spChg chg="add del">
          <ac:chgData name="Ehnberg, Matilda" userId="d6cb86eb-c158-4c76-a6e7-f648b4dd5abf" providerId="ADAL" clId="{CCF1AC57-A6F7-4F95-8214-4D21920A359E}" dt="2019-05-13T08:21:54.298" v="48" actId="26606"/>
          <ac:spMkLst>
            <pc:docMk/>
            <pc:sldMk cId="215490658" sldId="257"/>
            <ac:spMk id="20" creationId="{2C444748-5A8D-4B53-89FE-42B455DFA2D1}"/>
          </ac:spMkLst>
        </pc:spChg>
        <pc:spChg chg="add del">
          <ac:chgData name="Ehnberg, Matilda" userId="d6cb86eb-c158-4c76-a6e7-f648b4dd5abf" providerId="ADAL" clId="{CCF1AC57-A6F7-4F95-8214-4D21920A359E}" dt="2019-05-13T08:21:54.298" v="48" actId="26606"/>
          <ac:spMkLst>
            <pc:docMk/>
            <pc:sldMk cId="215490658" sldId="257"/>
            <ac:spMk id="22" creationId="{14044C96-7CFD-44DB-A579-D77B0D37C681}"/>
          </ac:spMkLst>
        </pc:spChg>
        <pc:picChg chg="add del mod ord">
          <ac:chgData name="Ehnberg, Matilda" userId="d6cb86eb-c158-4c76-a6e7-f648b4dd5abf" providerId="ADAL" clId="{CCF1AC57-A6F7-4F95-8214-4D21920A359E}" dt="2019-05-13T08:22:11.561" v="55" actId="478"/>
          <ac:picMkLst>
            <pc:docMk/>
            <pc:sldMk cId="215490658" sldId="257"/>
            <ac:picMk id="3" creationId="{5046954E-FF16-4CBB-9C05-0E5BE0CFE5E5}"/>
          </ac:picMkLst>
        </pc:picChg>
        <pc:picChg chg="add del mod">
          <ac:chgData name="Ehnberg, Matilda" userId="d6cb86eb-c158-4c76-a6e7-f648b4dd5abf" providerId="ADAL" clId="{CCF1AC57-A6F7-4F95-8214-4D21920A359E}" dt="2019-05-13T08:22:12.451" v="56" actId="478"/>
          <ac:picMkLst>
            <pc:docMk/>
            <pc:sldMk cId="215490658" sldId="257"/>
            <ac:picMk id="5" creationId="{C4ADBAAC-51B7-4187-87EA-BBDE22551D65}"/>
          </ac:picMkLst>
        </pc:picChg>
        <pc:picChg chg="add del mod ord">
          <ac:chgData name="Ehnberg, Matilda" userId="d6cb86eb-c158-4c76-a6e7-f648b4dd5abf" providerId="ADAL" clId="{CCF1AC57-A6F7-4F95-8214-4D21920A359E}" dt="2019-05-13T08:21:48.280" v="45"/>
          <ac:picMkLst>
            <pc:docMk/>
            <pc:sldMk cId="215490658" sldId="257"/>
            <ac:picMk id="6" creationId="{68EC7E52-0806-455B-8ABD-4305B3B6C46D}"/>
          </ac:picMkLst>
        </pc:picChg>
        <pc:picChg chg="add del mod">
          <ac:chgData name="Ehnberg, Matilda" userId="d6cb86eb-c158-4c76-a6e7-f648b4dd5abf" providerId="ADAL" clId="{CCF1AC57-A6F7-4F95-8214-4D21920A359E}" dt="2019-05-13T08:21:48.280" v="45"/>
          <ac:picMkLst>
            <pc:docMk/>
            <pc:sldMk cId="215490658" sldId="257"/>
            <ac:picMk id="7" creationId="{79D4C8CB-575C-4FA8-BCA6-C4891B9F9695}"/>
          </ac:picMkLst>
        </pc:picChg>
        <pc:picChg chg="add del mod ord">
          <ac:chgData name="Ehnberg, Matilda" userId="d6cb86eb-c158-4c76-a6e7-f648b4dd5abf" providerId="ADAL" clId="{CCF1AC57-A6F7-4F95-8214-4D21920A359E}" dt="2019-05-13T08:21:55.686" v="49"/>
          <ac:picMkLst>
            <pc:docMk/>
            <pc:sldMk cId="215490658" sldId="257"/>
            <ac:picMk id="8" creationId="{DE7B92FE-1DF6-4757-BF8B-ACD2AA211C0E}"/>
          </ac:picMkLst>
        </pc:picChg>
        <pc:picChg chg="add del mod">
          <ac:chgData name="Ehnberg, Matilda" userId="d6cb86eb-c158-4c76-a6e7-f648b4dd5abf" providerId="ADAL" clId="{CCF1AC57-A6F7-4F95-8214-4D21920A359E}" dt="2019-05-13T08:21:55.686" v="49"/>
          <ac:picMkLst>
            <pc:docMk/>
            <pc:sldMk cId="215490658" sldId="257"/>
            <ac:picMk id="9" creationId="{A1977BE9-7BAC-4BC2-AA22-53C7D40BFB93}"/>
          </ac:picMkLst>
        </pc:picChg>
        <pc:picChg chg="add mod">
          <ac:chgData name="Ehnberg, Matilda" userId="d6cb86eb-c158-4c76-a6e7-f648b4dd5abf" providerId="ADAL" clId="{CCF1AC57-A6F7-4F95-8214-4D21920A359E}" dt="2019-05-13T08:22:15.351" v="58" actId="1076"/>
          <ac:picMkLst>
            <pc:docMk/>
            <pc:sldMk cId="215490658" sldId="257"/>
            <ac:picMk id="10" creationId="{D65B7DA4-D7CB-48ED-843F-7C373F6DB94B}"/>
          </ac:picMkLst>
        </pc:picChg>
        <pc:picChg chg="add del">
          <ac:chgData name="Ehnberg, Matilda" userId="d6cb86eb-c158-4c76-a6e7-f648b4dd5abf" providerId="ADAL" clId="{CCF1AC57-A6F7-4F95-8214-4D21920A359E}" dt="2019-05-13T08:22:07.670" v="52"/>
          <ac:picMkLst>
            <pc:docMk/>
            <pc:sldMk cId="215490658" sldId="257"/>
            <ac:picMk id="15" creationId="{9F40AFA5-F881-4CD7-86BB-A13B1C235FCB}"/>
          </ac:picMkLst>
        </pc:picChg>
        <pc:picChg chg="add del">
          <ac:chgData name="Ehnberg, Matilda" userId="d6cb86eb-c158-4c76-a6e7-f648b4dd5abf" providerId="ADAL" clId="{CCF1AC57-A6F7-4F95-8214-4D21920A359E}" dt="2019-05-13T08:22:07.670" v="52"/>
          <ac:picMkLst>
            <pc:docMk/>
            <pc:sldMk cId="215490658" sldId="257"/>
            <ac:picMk id="17" creationId="{86741033-852B-40FA-A4A0-D2DAC9F37F8A}"/>
          </ac:picMkLst>
        </pc:picChg>
      </pc:sldChg>
      <pc:sldChg chg="add">
        <pc:chgData name="Ehnberg, Matilda" userId="d6cb86eb-c158-4c76-a6e7-f648b4dd5abf" providerId="ADAL" clId="{CCF1AC57-A6F7-4F95-8214-4D21920A359E}" dt="2019-05-13T08:20:33.475" v="2"/>
        <pc:sldMkLst>
          <pc:docMk/>
          <pc:sldMk cId="214417900" sldId="258"/>
        </pc:sldMkLst>
      </pc:sldChg>
      <pc:sldChg chg="add">
        <pc:chgData name="Ehnberg, Matilda" userId="d6cb86eb-c158-4c76-a6e7-f648b4dd5abf" providerId="ADAL" clId="{CCF1AC57-A6F7-4F95-8214-4D21920A359E}" dt="2019-05-13T08:20:33.655" v="3"/>
        <pc:sldMkLst>
          <pc:docMk/>
          <pc:sldMk cId="3137305457" sldId="259"/>
        </pc:sldMkLst>
      </pc:sldChg>
      <pc:sldChg chg="add">
        <pc:chgData name="Ehnberg, Matilda" userId="d6cb86eb-c158-4c76-a6e7-f648b4dd5abf" providerId="ADAL" clId="{CCF1AC57-A6F7-4F95-8214-4D21920A359E}" dt="2019-05-13T08:20:33.858" v="4"/>
        <pc:sldMkLst>
          <pc:docMk/>
          <pc:sldMk cId="73775753" sldId="260"/>
        </pc:sldMkLst>
      </pc:sldChg>
      <pc:sldChg chg="add">
        <pc:chgData name="Ehnberg, Matilda" userId="d6cb86eb-c158-4c76-a6e7-f648b4dd5abf" providerId="ADAL" clId="{CCF1AC57-A6F7-4F95-8214-4D21920A359E}" dt="2019-05-13T08:20:34.451" v="5"/>
        <pc:sldMkLst>
          <pc:docMk/>
          <pc:sldMk cId="3241568507" sldId="261"/>
        </pc:sldMkLst>
      </pc:sldChg>
      <pc:sldChg chg="add">
        <pc:chgData name="Ehnberg, Matilda" userId="d6cb86eb-c158-4c76-a6e7-f648b4dd5abf" providerId="ADAL" clId="{CCF1AC57-A6F7-4F95-8214-4D21920A359E}" dt="2019-05-13T08:23:46.525" v="128"/>
        <pc:sldMkLst>
          <pc:docMk/>
          <pc:sldMk cId="226861533"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0F6EFB-F3CB-478A-A9F6-ED80050D7EBC}" type="datetimeFigureOut">
              <a:rPr lang="sv-SE" smtClean="0"/>
              <a:t>2022-10-10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57FF36-BBF6-4AC3-9D16-94BC498C07D0}" type="slidenum">
              <a:rPr lang="sv-SE" smtClean="0"/>
              <a:t>‹#›</a:t>
            </a:fld>
            <a:endParaRPr lang="sv-SE"/>
          </a:p>
        </p:txBody>
      </p:sp>
    </p:spTree>
    <p:extLst>
      <p:ext uri="{BB962C8B-B14F-4D97-AF65-F5344CB8AC3E}">
        <p14:creationId xmlns:p14="http://schemas.microsoft.com/office/powerpoint/2010/main" val="4109097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KRETSLOPP FÖR ÅTERVINNINGSPROCESSER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Vad händer med all metall när vi har slängt det? Lär er mer om metall genom att läsa sagan ”Metallika följer metallens väg!” där barnen tillsammans med Metallika får följa med i återvinningsprocessen för metall. Ni får veta vad som händer när vi slängt metallen i soptunnan och se hur det fungerar på metallåtervinningen.</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LPFÖ18</a:t>
            </a:r>
            <a:r>
              <a:rPr lang="sv-SE" sz="1200" kern="1200" dirty="0">
                <a:solidFill>
                  <a:schemeClr val="tx1"/>
                </a:solidFill>
                <a:effectLst/>
                <a:latin typeface="+mn-lt"/>
                <a:ea typeface="+mn-ea"/>
                <a:cs typeface="+mn-cs"/>
              </a:rPr>
              <a:t> Utbildningen ska ge barnen möjlighet att tillägna sig ett ekologiskt och varsamt förhållningssätt till sin omgivande miljö och till natur och samhälle. Barnen ska också ges möjlighet att utveckla kunskaper om hur de olika val som människor gör kan bidra till en hållbar utveckling – såväl ekonomisk och social som miljömässig. Samt ta tillvara barnens nyfikenhet samt utmana och stimulera deras intresse för och kunskaper om natur, samhälle och teknik.</a:t>
            </a:r>
          </a:p>
          <a:p>
            <a:r>
              <a:rPr lang="sv-SE" sz="1200" b="1" kern="1200">
                <a:solidFill>
                  <a:schemeClr val="tx1"/>
                </a:solidFill>
                <a:effectLst/>
                <a:latin typeface="+mn-lt"/>
                <a:ea typeface="+mn-ea"/>
                <a:cs typeface="+mn-cs"/>
              </a:rPr>
              <a:t>LGR22</a:t>
            </a:r>
            <a:r>
              <a:rPr lang="sv-SE" sz="1200" kern="1200">
                <a:solidFill>
                  <a:schemeClr val="tx1"/>
                </a:solidFill>
                <a:effectLst/>
                <a:latin typeface="+mn-lt"/>
                <a:ea typeface="+mn-ea"/>
                <a:cs typeface="+mn-cs"/>
              </a:rPr>
              <a:t> </a:t>
            </a:r>
            <a:r>
              <a:rPr lang="sv-SE" sz="1200" kern="1200" dirty="0">
                <a:solidFill>
                  <a:schemeClr val="tx1"/>
                </a:solidFill>
                <a:effectLst/>
                <a:latin typeface="+mn-lt"/>
                <a:ea typeface="+mn-ea"/>
                <a:cs typeface="+mn-cs"/>
              </a:rPr>
              <a:t>Genom ett miljöperspektiv får de möjligheter både att ta ansvar för den miljö de själva direkt kan påverka och att skaffa sig ett personligt förhållningssätt till övergripande och globala miljöfrågor. Undervisningen ska belysa hur samhällets funktioner och vårt sätt att leva och arbeta kan anpassas för att skapa hållbar utveckling.</a:t>
            </a:r>
          </a:p>
          <a:p>
            <a:endParaRPr lang="sv-SE" b="1" dirty="0"/>
          </a:p>
          <a:p>
            <a:r>
              <a:rPr lang="sv-SE" b="1" dirty="0"/>
              <a:t>BILD 1: </a:t>
            </a:r>
          </a:p>
          <a:p>
            <a:r>
              <a:rPr lang="sv-SE" dirty="0"/>
              <a:t>Metallika följer metallens väg! </a:t>
            </a:r>
          </a:p>
          <a:p>
            <a:r>
              <a:rPr lang="sv-SE" sz="1200" kern="1200" dirty="0">
                <a:solidFill>
                  <a:schemeClr val="tx1"/>
                </a:solidFill>
                <a:effectLst/>
                <a:latin typeface="+mn-lt"/>
                <a:ea typeface="+mn-ea"/>
                <a:cs typeface="+mn-cs"/>
              </a:rPr>
              <a:t>Idag ska vi prata om var Metallikas sopor tar vägen för vad händer egentligen när vi har slängt allt det som är gjort av metall till Metallika? </a:t>
            </a:r>
          </a:p>
          <a:p>
            <a:endParaRPr lang="sv-SE" dirty="0"/>
          </a:p>
        </p:txBody>
      </p:sp>
      <p:sp>
        <p:nvSpPr>
          <p:cNvPr id="4" name="Platshållare för bildnummer 3"/>
          <p:cNvSpPr>
            <a:spLocks noGrp="1"/>
          </p:cNvSpPr>
          <p:nvPr>
            <p:ph type="sldNum" sz="quarter" idx="5"/>
          </p:nvPr>
        </p:nvSpPr>
        <p:spPr/>
        <p:txBody>
          <a:bodyPr/>
          <a:lstStyle/>
          <a:p>
            <a:fld id="{3C57FF36-BBF6-4AC3-9D16-94BC498C07D0}" type="slidenum">
              <a:rPr lang="sv-SE" smtClean="0"/>
              <a:t>1</a:t>
            </a:fld>
            <a:endParaRPr lang="sv-SE"/>
          </a:p>
        </p:txBody>
      </p:sp>
    </p:spTree>
    <p:extLst>
      <p:ext uri="{BB962C8B-B14F-4D97-AF65-F5344CB8AC3E}">
        <p14:creationId xmlns:p14="http://schemas.microsoft.com/office/powerpoint/2010/main" val="555755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2:</a:t>
            </a:r>
          </a:p>
          <a:p>
            <a:r>
              <a:rPr lang="sv-SE" sz="1200" b="1" kern="1200" dirty="0">
                <a:solidFill>
                  <a:schemeClr val="tx1"/>
                </a:solidFill>
                <a:effectLst/>
                <a:latin typeface="+mn-lt"/>
                <a:ea typeface="+mn-ea"/>
                <a:cs typeface="+mn-cs"/>
              </a:rPr>
              <a:t>Metall</a:t>
            </a:r>
            <a:r>
              <a:rPr lang="sv-SE" sz="1200" kern="1200" dirty="0">
                <a:solidFill>
                  <a:schemeClr val="tx1"/>
                </a:solidFill>
                <a:effectLst/>
                <a:latin typeface="+mn-lt"/>
                <a:ea typeface="+mn-ea"/>
                <a:cs typeface="+mn-cs"/>
              </a:rPr>
              <a:t> är det bästa </a:t>
            </a:r>
            <a:r>
              <a:rPr lang="sv-SE" sz="1200" b="1" kern="1200" dirty="0">
                <a:solidFill>
                  <a:schemeClr val="tx1"/>
                </a:solidFill>
                <a:effectLst/>
                <a:latin typeface="+mn-lt"/>
                <a:ea typeface="+mn-ea"/>
                <a:cs typeface="+mn-cs"/>
              </a:rPr>
              <a:t>Metallika</a:t>
            </a:r>
            <a:r>
              <a:rPr lang="sv-SE" sz="1200" kern="1200" dirty="0">
                <a:solidFill>
                  <a:schemeClr val="tx1"/>
                </a:solidFill>
                <a:effectLst/>
                <a:latin typeface="+mn-lt"/>
                <a:ea typeface="+mn-ea"/>
                <a:cs typeface="+mn-cs"/>
              </a:rPr>
              <a:t> vet. Han samlar på allt som är hårt att ta i och låter när man slår på det, precis som han själv! Det bästa han vet är konservburkar, för locket ser så roligt ut på dem.</a:t>
            </a:r>
          </a:p>
          <a:p>
            <a:r>
              <a:rPr lang="sv-SE" sz="1200" kern="1200" dirty="0">
                <a:solidFill>
                  <a:schemeClr val="tx1"/>
                </a:solidFill>
                <a:effectLst/>
                <a:latin typeface="+mn-lt"/>
                <a:ea typeface="+mn-ea"/>
                <a:cs typeface="+mn-cs"/>
              </a:rPr>
              <a:t>Med sin egengjorda hatt på huvudet känner sig Metallika finast i gruppen. För vad är väl finare än glimmande metall?</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Idag ska vi får följa med Metallika när han kolla vart alla hans sopor tar vägen. </a:t>
            </a:r>
          </a:p>
          <a:p>
            <a:endParaRPr lang="sv-SE" dirty="0"/>
          </a:p>
        </p:txBody>
      </p:sp>
      <p:sp>
        <p:nvSpPr>
          <p:cNvPr id="4" name="Platshållare för bildnummer 3"/>
          <p:cNvSpPr>
            <a:spLocks noGrp="1"/>
          </p:cNvSpPr>
          <p:nvPr>
            <p:ph type="sldNum" sz="quarter" idx="5"/>
          </p:nvPr>
        </p:nvSpPr>
        <p:spPr/>
        <p:txBody>
          <a:bodyPr/>
          <a:lstStyle/>
          <a:p>
            <a:fld id="{3C57FF36-BBF6-4AC3-9D16-94BC498C07D0}" type="slidenum">
              <a:rPr lang="sv-SE" smtClean="0"/>
              <a:t>2</a:t>
            </a:fld>
            <a:endParaRPr lang="sv-SE"/>
          </a:p>
        </p:txBody>
      </p:sp>
    </p:spTree>
    <p:extLst>
      <p:ext uri="{BB962C8B-B14F-4D97-AF65-F5344CB8AC3E}">
        <p14:creationId xmlns:p14="http://schemas.microsoft.com/office/powerpoint/2010/main" val="2606685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3:</a:t>
            </a:r>
          </a:p>
          <a:p>
            <a:r>
              <a:rPr lang="sv-SE" sz="1200" kern="1200" dirty="0">
                <a:solidFill>
                  <a:schemeClr val="tx1"/>
                </a:solidFill>
                <a:effectLst/>
                <a:latin typeface="+mn-lt"/>
                <a:ea typeface="+mn-ea"/>
                <a:cs typeface="+mn-cs"/>
              </a:rPr>
              <a:t>En dag när </a:t>
            </a:r>
            <a:r>
              <a:rPr lang="sv-SE" sz="1200" kern="1200" dirty="0" err="1">
                <a:solidFill>
                  <a:schemeClr val="tx1"/>
                </a:solidFill>
                <a:effectLst/>
                <a:latin typeface="+mn-lt"/>
                <a:ea typeface="+mn-ea"/>
                <a:cs typeface="+mn-cs"/>
              </a:rPr>
              <a:t>Metallika</a:t>
            </a:r>
            <a:r>
              <a:rPr lang="sv-SE" sz="1200" kern="1200" dirty="0">
                <a:solidFill>
                  <a:schemeClr val="tx1"/>
                </a:solidFill>
                <a:effectLst/>
                <a:latin typeface="+mn-lt"/>
                <a:ea typeface="+mn-ea"/>
                <a:cs typeface="+mn-cs"/>
              </a:rPr>
              <a:t> vaknade hade hans konservburk till hatt gått sönder. Den var helt ihop klämd och </a:t>
            </a:r>
            <a:r>
              <a:rPr lang="sv-SE" sz="1200" kern="1200" dirty="0" err="1">
                <a:solidFill>
                  <a:schemeClr val="tx1"/>
                </a:solidFill>
                <a:effectLst/>
                <a:latin typeface="+mn-lt"/>
                <a:ea typeface="+mn-ea"/>
                <a:cs typeface="+mn-cs"/>
              </a:rPr>
              <a:t>Metallika</a:t>
            </a:r>
            <a:r>
              <a:rPr lang="sv-SE" sz="1200" kern="1200" dirty="0">
                <a:solidFill>
                  <a:schemeClr val="tx1"/>
                </a:solidFill>
                <a:effectLst/>
                <a:latin typeface="+mn-lt"/>
                <a:ea typeface="+mn-ea"/>
                <a:cs typeface="+mn-cs"/>
              </a:rPr>
              <a:t> var tvungen att slänga den, han gick ut till sin tunna och kastade den i metall.</a:t>
            </a:r>
          </a:p>
          <a:p>
            <a:r>
              <a:rPr lang="sv-SE" sz="1200" kern="1200" dirty="0" err="1">
                <a:solidFill>
                  <a:schemeClr val="tx1"/>
                </a:solidFill>
                <a:effectLst/>
                <a:latin typeface="+mn-lt"/>
                <a:ea typeface="+mn-ea"/>
                <a:cs typeface="+mn-cs"/>
              </a:rPr>
              <a:t>Metallika</a:t>
            </a:r>
            <a:r>
              <a:rPr lang="sv-SE" sz="1200" kern="1200" dirty="0">
                <a:solidFill>
                  <a:schemeClr val="tx1"/>
                </a:solidFill>
                <a:effectLst/>
                <a:latin typeface="+mn-lt"/>
                <a:ea typeface="+mn-ea"/>
                <a:cs typeface="+mn-cs"/>
              </a:rPr>
              <a:t> undrade vart allt som släng i metall tar vägen, nästa gång metall skulle tömmas frågade </a:t>
            </a:r>
            <a:r>
              <a:rPr lang="sv-SE" sz="1200" kern="1200" dirty="0" err="1">
                <a:solidFill>
                  <a:schemeClr val="tx1"/>
                </a:solidFill>
                <a:effectLst/>
                <a:latin typeface="+mn-lt"/>
                <a:ea typeface="+mn-ea"/>
                <a:cs typeface="+mn-cs"/>
              </a:rPr>
              <a:t>Metallika</a:t>
            </a:r>
            <a:r>
              <a:rPr lang="sv-SE" sz="1200" kern="1200" dirty="0">
                <a:solidFill>
                  <a:schemeClr val="tx1"/>
                </a:solidFill>
                <a:effectLst/>
                <a:latin typeface="+mn-lt"/>
                <a:ea typeface="+mn-ea"/>
                <a:cs typeface="+mn-cs"/>
              </a:rPr>
              <a:t> chauffören Dinu vad som händer med metallen.</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Dinu förklarade att han kör metallen till Hässleholms kretslopps-center i Vankiva för mellanlagring därefter transporteras det till någon av de tre sorteringsanläggningarna i Sverige: </a:t>
            </a:r>
            <a:r>
              <a:rPr lang="sv-SE" sz="1200" kern="1200" dirty="0" err="1">
                <a:solidFill>
                  <a:schemeClr val="tx1"/>
                </a:solidFill>
                <a:effectLst/>
                <a:latin typeface="+mn-lt"/>
                <a:ea typeface="+mn-ea"/>
                <a:cs typeface="+mn-cs"/>
              </a:rPr>
              <a:t>Skrotfrag</a:t>
            </a:r>
            <a:r>
              <a:rPr lang="sv-SE" sz="1200" kern="1200" dirty="0">
                <a:solidFill>
                  <a:schemeClr val="tx1"/>
                </a:solidFill>
                <a:effectLst/>
                <a:latin typeface="+mn-lt"/>
                <a:ea typeface="+mn-ea"/>
                <a:cs typeface="+mn-cs"/>
              </a:rPr>
              <a:t> AB i Ulricehamn eller Järna, eller </a:t>
            </a:r>
            <a:r>
              <a:rPr lang="sv-SE" sz="1200" kern="1200" dirty="0" err="1">
                <a:solidFill>
                  <a:schemeClr val="tx1"/>
                </a:solidFill>
                <a:effectLst/>
                <a:latin typeface="+mn-lt"/>
                <a:ea typeface="+mn-ea"/>
                <a:cs typeface="+mn-cs"/>
              </a:rPr>
              <a:t>Trania</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Metal</a:t>
            </a:r>
            <a:r>
              <a:rPr lang="sv-SE" sz="1200" kern="1200" dirty="0">
                <a:solidFill>
                  <a:schemeClr val="tx1"/>
                </a:solidFill>
                <a:effectLst/>
                <a:latin typeface="+mn-lt"/>
                <a:ea typeface="+mn-ea"/>
                <a:cs typeface="+mn-cs"/>
              </a:rPr>
              <a:t> och Återvinning AB i Tranås.</a:t>
            </a:r>
          </a:p>
        </p:txBody>
      </p:sp>
      <p:sp>
        <p:nvSpPr>
          <p:cNvPr id="4" name="Platshållare för bildnummer 3"/>
          <p:cNvSpPr>
            <a:spLocks noGrp="1"/>
          </p:cNvSpPr>
          <p:nvPr>
            <p:ph type="sldNum" sz="quarter" idx="5"/>
          </p:nvPr>
        </p:nvSpPr>
        <p:spPr/>
        <p:txBody>
          <a:bodyPr/>
          <a:lstStyle/>
          <a:p>
            <a:fld id="{3C57FF36-BBF6-4AC3-9D16-94BC498C07D0}" type="slidenum">
              <a:rPr lang="sv-SE" smtClean="0"/>
              <a:t>3</a:t>
            </a:fld>
            <a:endParaRPr lang="sv-SE"/>
          </a:p>
        </p:txBody>
      </p:sp>
    </p:spTree>
    <p:extLst>
      <p:ext uri="{BB962C8B-B14F-4D97-AF65-F5344CB8AC3E}">
        <p14:creationId xmlns:p14="http://schemas.microsoft.com/office/powerpoint/2010/main" val="1941583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4:</a:t>
            </a:r>
          </a:p>
          <a:p>
            <a:r>
              <a:rPr lang="sv-SE" sz="1200" kern="1200" dirty="0">
                <a:solidFill>
                  <a:schemeClr val="tx1"/>
                </a:solidFill>
                <a:effectLst/>
                <a:latin typeface="+mn-lt"/>
                <a:ea typeface="+mn-ea"/>
                <a:cs typeface="+mn-cs"/>
              </a:rPr>
              <a:t>Metallika åkte genast till sorteringsanläggningen i Ulricehamn för att se hur det såg ut. Det var en jättestor anläggning, med en massa metall i högar utanför.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På anläggningen sorterades metallen med hjälp av en stor magnet. Magneten separerar stål från aluminium och Metallika fick veta att ungefär 80 % är stål och 20 % aluminium. </a:t>
            </a:r>
          </a:p>
          <a:p>
            <a:r>
              <a:rPr lang="sv-SE" sz="1200" kern="1200" dirty="0">
                <a:solidFill>
                  <a:schemeClr val="tx1"/>
                </a:solidFill>
                <a:effectLst/>
                <a:latin typeface="+mn-lt"/>
                <a:ea typeface="+mn-ea"/>
                <a:cs typeface="+mn-cs"/>
              </a:rPr>
              <a:t>Nu blev det två olika metallsorter som balas och läggs i stora högar ute på anläggningen. </a:t>
            </a:r>
          </a:p>
        </p:txBody>
      </p:sp>
      <p:sp>
        <p:nvSpPr>
          <p:cNvPr id="4" name="Platshållare för bildnummer 3"/>
          <p:cNvSpPr>
            <a:spLocks noGrp="1"/>
          </p:cNvSpPr>
          <p:nvPr>
            <p:ph type="sldNum" sz="quarter" idx="5"/>
          </p:nvPr>
        </p:nvSpPr>
        <p:spPr/>
        <p:txBody>
          <a:bodyPr/>
          <a:lstStyle/>
          <a:p>
            <a:fld id="{3C57FF36-BBF6-4AC3-9D16-94BC498C07D0}" type="slidenum">
              <a:rPr lang="sv-SE" smtClean="0"/>
              <a:t>4</a:t>
            </a:fld>
            <a:endParaRPr lang="sv-SE"/>
          </a:p>
        </p:txBody>
      </p:sp>
    </p:spTree>
    <p:extLst>
      <p:ext uri="{BB962C8B-B14F-4D97-AF65-F5344CB8AC3E}">
        <p14:creationId xmlns:p14="http://schemas.microsoft.com/office/powerpoint/2010/main" val="131553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5:</a:t>
            </a:r>
          </a:p>
          <a:p>
            <a:r>
              <a:rPr lang="sv-SE" sz="1200" kern="1200" dirty="0">
                <a:solidFill>
                  <a:schemeClr val="tx1"/>
                </a:solidFill>
                <a:effectLst/>
                <a:latin typeface="+mn-lt"/>
                <a:ea typeface="+mn-ea"/>
                <a:cs typeface="+mn-cs"/>
              </a:rPr>
              <a:t>Väl ute på anläggningen letade Metallika upp stålhögarna och började mixa till en </a:t>
            </a:r>
            <a:r>
              <a:rPr lang="sv-SE" sz="1200" kern="1200" dirty="0" err="1">
                <a:solidFill>
                  <a:schemeClr val="tx1"/>
                </a:solidFill>
                <a:effectLst/>
                <a:latin typeface="+mn-lt"/>
                <a:ea typeface="+mn-ea"/>
                <a:cs typeface="+mn-cs"/>
              </a:rPr>
              <a:t>stålblandning</a:t>
            </a:r>
            <a:r>
              <a:rPr lang="sv-SE" sz="1200" kern="1200" dirty="0">
                <a:solidFill>
                  <a:schemeClr val="tx1"/>
                </a:solidFill>
                <a:effectLst/>
                <a:latin typeface="+mn-lt"/>
                <a:ea typeface="+mn-ea"/>
                <a:cs typeface="+mn-cs"/>
              </a:rPr>
              <a:t> som skulle fungera för en konservburk. Det är nämligen olika blandningar av stål beroende på vad metallen ska bli för slutprodukt.</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är både aluminium och stål som behöver blandas för att få en bra produkt i slutet.</a:t>
            </a:r>
          </a:p>
        </p:txBody>
      </p:sp>
      <p:sp>
        <p:nvSpPr>
          <p:cNvPr id="4" name="Platshållare för bildnummer 3"/>
          <p:cNvSpPr>
            <a:spLocks noGrp="1"/>
          </p:cNvSpPr>
          <p:nvPr>
            <p:ph type="sldNum" sz="quarter" idx="5"/>
          </p:nvPr>
        </p:nvSpPr>
        <p:spPr/>
        <p:txBody>
          <a:bodyPr/>
          <a:lstStyle/>
          <a:p>
            <a:fld id="{3C57FF36-BBF6-4AC3-9D16-94BC498C07D0}" type="slidenum">
              <a:rPr lang="sv-SE" smtClean="0"/>
              <a:t>5</a:t>
            </a:fld>
            <a:endParaRPr lang="sv-SE"/>
          </a:p>
        </p:txBody>
      </p:sp>
    </p:spTree>
    <p:extLst>
      <p:ext uri="{BB962C8B-B14F-4D97-AF65-F5344CB8AC3E}">
        <p14:creationId xmlns:p14="http://schemas.microsoft.com/office/powerpoint/2010/main" val="4012579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6: </a:t>
            </a:r>
          </a:p>
          <a:p>
            <a:r>
              <a:rPr lang="sv-SE" sz="1200" kern="1200" dirty="0">
                <a:solidFill>
                  <a:schemeClr val="tx1"/>
                </a:solidFill>
                <a:effectLst/>
                <a:latin typeface="+mn-lt"/>
                <a:ea typeface="+mn-ea"/>
                <a:cs typeface="+mn-cs"/>
              </a:rPr>
              <a:t>När väl blandningen är klar så åker metallen in i stora smältugnar. Stålens smältugn har en temperatur på ungefär 1450 grader medan aluminiumets smältugn är mycket lägre bara 700 grader.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är en av anledningarna till att aluminiumet måste separeras från stål. Aluminiumet brinner upp om det kommer in i en stålsmältugn. </a:t>
            </a:r>
          </a:p>
        </p:txBody>
      </p:sp>
      <p:sp>
        <p:nvSpPr>
          <p:cNvPr id="4" name="Platshållare för bildnummer 3"/>
          <p:cNvSpPr>
            <a:spLocks noGrp="1"/>
          </p:cNvSpPr>
          <p:nvPr>
            <p:ph type="sldNum" sz="quarter" idx="5"/>
          </p:nvPr>
        </p:nvSpPr>
        <p:spPr/>
        <p:txBody>
          <a:bodyPr/>
          <a:lstStyle/>
          <a:p>
            <a:fld id="{3C57FF36-BBF6-4AC3-9D16-94BC498C07D0}" type="slidenum">
              <a:rPr lang="sv-SE" smtClean="0"/>
              <a:t>6</a:t>
            </a:fld>
            <a:endParaRPr lang="sv-SE"/>
          </a:p>
        </p:txBody>
      </p:sp>
    </p:spTree>
    <p:extLst>
      <p:ext uri="{BB962C8B-B14F-4D97-AF65-F5344CB8AC3E}">
        <p14:creationId xmlns:p14="http://schemas.microsoft.com/office/powerpoint/2010/main" val="3508215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7:</a:t>
            </a:r>
          </a:p>
          <a:p>
            <a:r>
              <a:rPr lang="sv-SE" sz="1200" kern="1200" dirty="0">
                <a:solidFill>
                  <a:schemeClr val="tx1"/>
                </a:solidFill>
                <a:effectLst/>
                <a:latin typeface="+mn-lt"/>
                <a:ea typeface="+mn-ea"/>
                <a:cs typeface="+mn-cs"/>
              </a:rPr>
              <a:t>När väl </a:t>
            </a:r>
            <a:r>
              <a:rPr lang="sv-SE" sz="1200" kern="1200" dirty="0" err="1">
                <a:solidFill>
                  <a:schemeClr val="tx1"/>
                </a:solidFill>
                <a:effectLst/>
                <a:latin typeface="+mn-lt"/>
                <a:ea typeface="+mn-ea"/>
                <a:cs typeface="+mn-cs"/>
              </a:rPr>
              <a:t>stålmetallen</a:t>
            </a:r>
            <a:r>
              <a:rPr lang="sv-SE" sz="1200" kern="1200" dirty="0">
                <a:solidFill>
                  <a:schemeClr val="tx1"/>
                </a:solidFill>
                <a:effectLst/>
                <a:latin typeface="+mn-lt"/>
                <a:ea typeface="+mn-ea"/>
                <a:cs typeface="+mn-cs"/>
              </a:rPr>
              <a:t> och aluminiummetallen är smält åker det ner i stora formar. Aluminiumet blir till tackor och stålet blir till stavar. Metallika fick titta på banden där alla nya tackor och stavar kommer ut på.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Metall har samma kvalitet som ny detta göra att en kan återvinna metall hur många gånger som helst. </a:t>
            </a:r>
          </a:p>
          <a:p>
            <a:r>
              <a:rPr lang="sv-SE" sz="1200" kern="1200" dirty="0">
                <a:solidFill>
                  <a:schemeClr val="tx1"/>
                </a:solidFill>
                <a:effectLst/>
                <a:latin typeface="+mn-lt"/>
                <a:ea typeface="+mn-ea"/>
                <a:cs typeface="+mn-cs"/>
              </a:rPr>
              <a:t>Efter metallen har blivit tackor och stavar transporteras det till en fabrik som smälter ner dem och formar dem till den förpackning eller produkt som önskas. </a:t>
            </a:r>
          </a:p>
        </p:txBody>
      </p:sp>
      <p:sp>
        <p:nvSpPr>
          <p:cNvPr id="4" name="Platshållare för bildnummer 3"/>
          <p:cNvSpPr>
            <a:spLocks noGrp="1"/>
          </p:cNvSpPr>
          <p:nvPr>
            <p:ph type="sldNum" sz="quarter" idx="5"/>
          </p:nvPr>
        </p:nvSpPr>
        <p:spPr/>
        <p:txBody>
          <a:bodyPr/>
          <a:lstStyle/>
          <a:p>
            <a:fld id="{3C57FF36-BBF6-4AC3-9D16-94BC498C07D0}" type="slidenum">
              <a:rPr lang="sv-SE" smtClean="0"/>
              <a:t>7</a:t>
            </a:fld>
            <a:endParaRPr lang="sv-SE"/>
          </a:p>
        </p:txBody>
      </p:sp>
    </p:spTree>
    <p:extLst>
      <p:ext uri="{BB962C8B-B14F-4D97-AF65-F5344CB8AC3E}">
        <p14:creationId xmlns:p14="http://schemas.microsoft.com/office/powerpoint/2010/main" val="3285658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8:</a:t>
            </a:r>
          </a:p>
          <a:p>
            <a:r>
              <a:rPr lang="sv-SE" sz="1200" kern="1200" dirty="0">
                <a:solidFill>
                  <a:schemeClr val="tx1"/>
                </a:solidFill>
                <a:effectLst/>
                <a:latin typeface="+mn-lt"/>
                <a:ea typeface="+mn-ea"/>
                <a:cs typeface="+mn-cs"/>
              </a:rPr>
              <a:t>När Metallika skulle åka hem igen fick han med sig en sprillans ny konservburk! Den var så glansig och fin, och Metallika insåg hur mycket han hade saknat att ha sin hatt på sig under hela resan.</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Tänk vad fantastiskt att över 80 % av all metall faktiskt kommer till återvinning, fast egentligen skulle vi vilja att det skulle vara 100 %. Hoppas att människorna blir bättre på att sortera så allt går till återvinning i framtiden.</a:t>
            </a:r>
          </a:p>
          <a:p>
            <a:endParaRPr lang="sv-SE" dirty="0"/>
          </a:p>
        </p:txBody>
      </p:sp>
      <p:sp>
        <p:nvSpPr>
          <p:cNvPr id="4" name="Platshållare för bildnummer 3"/>
          <p:cNvSpPr>
            <a:spLocks noGrp="1"/>
          </p:cNvSpPr>
          <p:nvPr>
            <p:ph type="sldNum" sz="quarter" idx="5"/>
          </p:nvPr>
        </p:nvSpPr>
        <p:spPr/>
        <p:txBody>
          <a:bodyPr/>
          <a:lstStyle/>
          <a:p>
            <a:fld id="{3C57FF36-BBF6-4AC3-9D16-94BC498C07D0}" type="slidenum">
              <a:rPr lang="sv-SE" smtClean="0"/>
              <a:t>8</a:t>
            </a:fld>
            <a:endParaRPr lang="sv-SE"/>
          </a:p>
        </p:txBody>
      </p:sp>
    </p:spTree>
    <p:extLst>
      <p:ext uri="{BB962C8B-B14F-4D97-AF65-F5344CB8AC3E}">
        <p14:creationId xmlns:p14="http://schemas.microsoft.com/office/powerpoint/2010/main" val="4042056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3C764C-5A7A-4929-80AB-39911BF9337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8C49610-B2CB-460D-BCDB-DB21095608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7C925E9-31A8-4CF6-BA42-B6BCFBE21600}"/>
              </a:ext>
            </a:extLst>
          </p:cNvPr>
          <p:cNvSpPr>
            <a:spLocks noGrp="1"/>
          </p:cNvSpPr>
          <p:nvPr>
            <p:ph type="dt" sz="half" idx="10"/>
          </p:nvPr>
        </p:nvSpPr>
        <p:spPr/>
        <p:txBody>
          <a:bodyPr/>
          <a:lstStyle/>
          <a:p>
            <a:fld id="{EA7B42EB-C67A-4E44-A025-3E34EA98D98F}" type="datetimeFigureOut">
              <a:rPr lang="sv-SE" smtClean="0"/>
              <a:t>2022-10-10</a:t>
            </a:fld>
            <a:endParaRPr lang="sv-SE"/>
          </a:p>
        </p:txBody>
      </p:sp>
      <p:sp>
        <p:nvSpPr>
          <p:cNvPr id="5" name="Platshållare för sidfot 4">
            <a:extLst>
              <a:ext uri="{FF2B5EF4-FFF2-40B4-BE49-F238E27FC236}">
                <a16:creationId xmlns:a16="http://schemas.microsoft.com/office/drawing/2014/main" id="{B2BAD321-3C37-4D04-BDBB-92E53B8F385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C3DD977-0B05-4CF0-89A7-8A236F34B021}"/>
              </a:ext>
            </a:extLst>
          </p:cNvPr>
          <p:cNvSpPr>
            <a:spLocks noGrp="1"/>
          </p:cNvSpPr>
          <p:nvPr>
            <p:ph type="sldNum" sz="quarter" idx="12"/>
          </p:nvPr>
        </p:nvSpPr>
        <p:spPr/>
        <p:txBody>
          <a:bodyPr/>
          <a:lstStyle/>
          <a:p>
            <a:fld id="{3AE961DD-7ED0-4249-A2A7-A963975000A7}" type="slidenum">
              <a:rPr lang="sv-SE" smtClean="0"/>
              <a:t>‹#›</a:t>
            </a:fld>
            <a:endParaRPr lang="sv-SE"/>
          </a:p>
        </p:txBody>
      </p:sp>
    </p:spTree>
    <p:extLst>
      <p:ext uri="{BB962C8B-B14F-4D97-AF65-F5344CB8AC3E}">
        <p14:creationId xmlns:p14="http://schemas.microsoft.com/office/powerpoint/2010/main" val="2698574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8B136F-5489-4336-B75E-1728842B7F2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0282537-989D-4DA0-9FD4-31912AE3F85F}"/>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D385C6A-3062-4EE8-B769-64457CCD003C}"/>
              </a:ext>
            </a:extLst>
          </p:cNvPr>
          <p:cNvSpPr>
            <a:spLocks noGrp="1"/>
          </p:cNvSpPr>
          <p:nvPr>
            <p:ph type="dt" sz="half" idx="10"/>
          </p:nvPr>
        </p:nvSpPr>
        <p:spPr/>
        <p:txBody>
          <a:bodyPr/>
          <a:lstStyle/>
          <a:p>
            <a:fld id="{EA7B42EB-C67A-4E44-A025-3E34EA98D98F}" type="datetimeFigureOut">
              <a:rPr lang="sv-SE" smtClean="0"/>
              <a:t>2022-10-10</a:t>
            </a:fld>
            <a:endParaRPr lang="sv-SE"/>
          </a:p>
        </p:txBody>
      </p:sp>
      <p:sp>
        <p:nvSpPr>
          <p:cNvPr id="5" name="Platshållare för sidfot 4">
            <a:extLst>
              <a:ext uri="{FF2B5EF4-FFF2-40B4-BE49-F238E27FC236}">
                <a16:creationId xmlns:a16="http://schemas.microsoft.com/office/drawing/2014/main" id="{11B72013-F3DF-450D-9678-03F89C44F2C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E98EB2C-3B1C-4600-97CE-B2774D6BAB4D}"/>
              </a:ext>
            </a:extLst>
          </p:cNvPr>
          <p:cNvSpPr>
            <a:spLocks noGrp="1"/>
          </p:cNvSpPr>
          <p:nvPr>
            <p:ph type="sldNum" sz="quarter" idx="12"/>
          </p:nvPr>
        </p:nvSpPr>
        <p:spPr/>
        <p:txBody>
          <a:bodyPr/>
          <a:lstStyle/>
          <a:p>
            <a:fld id="{3AE961DD-7ED0-4249-A2A7-A963975000A7}" type="slidenum">
              <a:rPr lang="sv-SE" smtClean="0"/>
              <a:t>‹#›</a:t>
            </a:fld>
            <a:endParaRPr lang="sv-SE"/>
          </a:p>
        </p:txBody>
      </p:sp>
    </p:spTree>
    <p:extLst>
      <p:ext uri="{BB962C8B-B14F-4D97-AF65-F5344CB8AC3E}">
        <p14:creationId xmlns:p14="http://schemas.microsoft.com/office/powerpoint/2010/main" val="168567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BFCD989-C26A-4139-89C4-ADB6AEC39D6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39DD9FA-D240-4FF6-A1B6-2842C44B3146}"/>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791205A-C4F6-45B0-B2E3-59A8E6802434}"/>
              </a:ext>
            </a:extLst>
          </p:cNvPr>
          <p:cNvSpPr>
            <a:spLocks noGrp="1"/>
          </p:cNvSpPr>
          <p:nvPr>
            <p:ph type="dt" sz="half" idx="10"/>
          </p:nvPr>
        </p:nvSpPr>
        <p:spPr/>
        <p:txBody>
          <a:bodyPr/>
          <a:lstStyle/>
          <a:p>
            <a:fld id="{EA7B42EB-C67A-4E44-A025-3E34EA98D98F}" type="datetimeFigureOut">
              <a:rPr lang="sv-SE" smtClean="0"/>
              <a:t>2022-10-10</a:t>
            </a:fld>
            <a:endParaRPr lang="sv-SE"/>
          </a:p>
        </p:txBody>
      </p:sp>
      <p:sp>
        <p:nvSpPr>
          <p:cNvPr id="5" name="Platshållare för sidfot 4">
            <a:extLst>
              <a:ext uri="{FF2B5EF4-FFF2-40B4-BE49-F238E27FC236}">
                <a16:creationId xmlns:a16="http://schemas.microsoft.com/office/drawing/2014/main" id="{A4466D95-015C-424A-AEF9-51CE781524E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8DE2813-4C77-49D2-A346-D40CFD45C028}"/>
              </a:ext>
            </a:extLst>
          </p:cNvPr>
          <p:cNvSpPr>
            <a:spLocks noGrp="1"/>
          </p:cNvSpPr>
          <p:nvPr>
            <p:ph type="sldNum" sz="quarter" idx="12"/>
          </p:nvPr>
        </p:nvSpPr>
        <p:spPr/>
        <p:txBody>
          <a:bodyPr/>
          <a:lstStyle/>
          <a:p>
            <a:fld id="{3AE961DD-7ED0-4249-A2A7-A963975000A7}" type="slidenum">
              <a:rPr lang="sv-SE" smtClean="0"/>
              <a:t>‹#›</a:t>
            </a:fld>
            <a:endParaRPr lang="sv-SE"/>
          </a:p>
        </p:txBody>
      </p:sp>
    </p:spTree>
    <p:extLst>
      <p:ext uri="{BB962C8B-B14F-4D97-AF65-F5344CB8AC3E}">
        <p14:creationId xmlns:p14="http://schemas.microsoft.com/office/powerpoint/2010/main" val="285642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987B26-5CD8-4BC9-90B1-326E346B0C4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23E56C7-C73A-4D35-BA47-C7802224FF83}"/>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465139C-82E0-441D-8B84-3C4B5B0864FC}"/>
              </a:ext>
            </a:extLst>
          </p:cNvPr>
          <p:cNvSpPr>
            <a:spLocks noGrp="1"/>
          </p:cNvSpPr>
          <p:nvPr>
            <p:ph type="dt" sz="half" idx="10"/>
          </p:nvPr>
        </p:nvSpPr>
        <p:spPr/>
        <p:txBody>
          <a:bodyPr/>
          <a:lstStyle/>
          <a:p>
            <a:fld id="{EA7B42EB-C67A-4E44-A025-3E34EA98D98F}" type="datetimeFigureOut">
              <a:rPr lang="sv-SE" smtClean="0"/>
              <a:t>2022-10-10</a:t>
            </a:fld>
            <a:endParaRPr lang="sv-SE"/>
          </a:p>
        </p:txBody>
      </p:sp>
      <p:sp>
        <p:nvSpPr>
          <p:cNvPr id="5" name="Platshållare för sidfot 4">
            <a:extLst>
              <a:ext uri="{FF2B5EF4-FFF2-40B4-BE49-F238E27FC236}">
                <a16:creationId xmlns:a16="http://schemas.microsoft.com/office/drawing/2014/main" id="{01F2AF19-0A4F-4844-8CFA-1D2C8FB6144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4179CD7-F206-44F1-A1AA-FB9DBEB25EF2}"/>
              </a:ext>
            </a:extLst>
          </p:cNvPr>
          <p:cNvSpPr>
            <a:spLocks noGrp="1"/>
          </p:cNvSpPr>
          <p:nvPr>
            <p:ph type="sldNum" sz="quarter" idx="12"/>
          </p:nvPr>
        </p:nvSpPr>
        <p:spPr/>
        <p:txBody>
          <a:bodyPr/>
          <a:lstStyle/>
          <a:p>
            <a:fld id="{3AE961DD-7ED0-4249-A2A7-A963975000A7}" type="slidenum">
              <a:rPr lang="sv-SE" smtClean="0"/>
              <a:t>‹#›</a:t>
            </a:fld>
            <a:endParaRPr lang="sv-SE"/>
          </a:p>
        </p:txBody>
      </p:sp>
    </p:spTree>
    <p:extLst>
      <p:ext uri="{BB962C8B-B14F-4D97-AF65-F5344CB8AC3E}">
        <p14:creationId xmlns:p14="http://schemas.microsoft.com/office/powerpoint/2010/main" val="2515686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7F2965-4E7C-4A22-9684-F90700710FE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077E6CE-2D52-4F2A-B39C-C48B1047BC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5578E558-8B55-44C3-8CEF-417251812C01}"/>
              </a:ext>
            </a:extLst>
          </p:cNvPr>
          <p:cNvSpPr>
            <a:spLocks noGrp="1"/>
          </p:cNvSpPr>
          <p:nvPr>
            <p:ph type="dt" sz="half" idx="10"/>
          </p:nvPr>
        </p:nvSpPr>
        <p:spPr/>
        <p:txBody>
          <a:bodyPr/>
          <a:lstStyle/>
          <a:p>
            <a:fld id="{EA7B42EB-C67A-4E44-A025-3E34EA98D98F}" type="datetimeFigureOut">
              <a:rPr lang="sv-SE" smtClean="0"/>
              <a:t>2022-10-10</a:t>
            </a:fld>
            <a:endParaRPr lang="sv-SE"/>
          </a:p>
        </p:txBody>
      </p:sp>
      <p:sp>
        <p:nvSpPr>
          <p:cNvPr id="5" name="Platshållare för sidfot 4">
            <a:extLst>
              <a:ext uri="{FF2B5EF4-FFF2-40B4-BE49-F238E27FC236}">
                <a16:creationId xmlns:a16="http://schemas.microsoft.com/office/drawing/2014/main" id="{38120C2A-6A63-45C3-9B4F-7D6F08DF9B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AEB2B12-5E8E-4F5B-A112-9DF1F88FA328}"/>
              </a:ext>
            </a:extLst>
          </p:cNvPr>
          <p:cNvSpPr>
            <a:spLocks noGrp="1"/>
          </p:cNvSpPr>
          <p:nvPr>
            <p:ph type="sldNum" sz="quarter" idx="12"/>
          </p:nvPr>
        </p:nvSpPr>
        <p:spPr/>
        <p:txBody>
          <a:bodyPr/>
          <a:lstStyle/>
          <a:p>
            <a:fld id="{3AE961DD-7ED0-4249-A2A7-A963975000A7}" type="slidenum">
              <a:rPr lang="sv-SE" smtClean="0"/>
              <a:t>‹#›</a:t>
            </a:fld>
            <a:endParaRPr lang="sv-SE"/>
          </a:p>
        </p:txBody>
      </p:sp>
    </p:spTree>
    <p:extLst>
      <p:ext uri="{BB962C8B-B14F-4D97-AF65-F5344CB8AC3E}">
        <p14:creationId xmlns:p14="http://schemas.microsoft.com/office/powerpoint/2010/main" val="3765376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B9CFD9-8B02-49EF-8F60-0FED3C09006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A389B35-BC58-4E71-8498-EB74644F874C}"/>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A0DBB9E-33A2-4090-9574-6767ED3E06C2}"/>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6ABAECA-C5D7-4C92-ACEE-64C6ABC9E29A}"/>
              </a:ext>
            </a:extLst>
          </p:cNvPr>
          <p:cNvSpPr>
            <a:spLocks noGrp="1"/>
          </p:cNvSpPr>
          <p:nvPr>
            <p:ph type="dt" sz="half" idx="10"/>
          </p:nvPr>
        </p:nvSpPr>
        <p:spPr/>
        <p:txBody>
          <a:bodyPr/>
          <a:lstStyle/>
          <a:p>
            <a:fld id="{EA7B42EB-C67A-4E44-A025-3E34EA98D98F}" type="datetimeFigureOut">
              <a:rPr lang="sv-SE" smtClean="0"/>
              <a:t>2022-10-10</a:t>
            </a:fld>
            <a:endParaRPr lang="sv-SE"/>
          </a:p>
        </p:txBody>
      </p:sp>
      <p:sp>
        <p:nvSpPr>
          <p:cNvPr id="6" name="Platshållare för sidfot 5">
            <a:extLst>
              <a:ext uri="{FF2B5EF4-FFF2-40B4-BE49-F238E27FC236}">
                <a16:creationId xmlns:a16="http://schemas.microsoft.com/office/drawing/2014/main" id="{8995376F-F646-436A-82B4-A24DB23B84C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E82A324-B23D-42A6-86B0-56C65E7AD65D}"/>
              </a:ext>
            </a:extLst>
          </p:cNvPr>
          <p:cNvSpPr>
            <a:spLocks noGrp="1"/>
          </p:cNvSpPr>
          <p:nvPr>
            <p:ph type="sldNum" sz="quarter" idx="12"/>
          </p:nvPr>
        </p:nvSpPr>
        <p:spPr/>
        <p:txBody>
          <a:bodyPr/>
          <a:lstStyle/>
          <a:p>
            <a:fld id="{3AE961DD-7ED0-4249-A2A7-A963975000A7}" type="slidenum">
              <a:rPr lang="sv-SE" smtClean="0"/>
              <a:t>‹#›</a:t>
            </a:fld>
            <a:endParaRPr lang="sv-SE"/>
          </a:p>
        </p:txBody>
      </p:sp>
    </p:spTree>
    <p:extLst>
      <p:ext uri="{BB962C8B-B14F-4D97-AF65-F5344CB8AC3E}">
        <p14:creationId xmlns:p14="http://schemas.microsoft.com/office/powerpoint/2010/main" val="336103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AE6651-CDA5-454B-862C-A1EC7E001F8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D7F3D46-6915-4079-8C87-0FA02EAF6A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B5EB9733-E27F-45A8-9A38-53B62ECFDAFE}"/>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F73E8F1-E8D2-47CF-94B7-A023E73E89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1CFB4A2C-53D3-4391-9D2D-6468DDD72458}"/>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A1AB60A-14BC-4D96-96FF-EDE47C06C9D4}"/>
              </a:ext>
            </a:extLst>
          </p:cNvPr>
          <p:cNvSpPr>
            <a:spLocks noGrp="1"/>
          </p:cNvSpPr>
          <p:nvPr>
            <p:ph type="dt" sz="half" idx="10"/>
          </p:nvPr>
        </p:nvSpPr>
        <p:spPr/>
        <p:txBody>
          <a:bodyPr/>
          <a:lstStyle/>
          <a:p>
            <a:fld id="{EA7B42EB-C67A-4E44-A025-3E34EA98D98F}" type="datetimeFigureOut">
              <a:rPr lang="sv-SE" smtClean="0"/>
              <a:t>2022-10-10</a:t>
            </a:fld>
            <a:endParaRPr lang="sv-SE"/>
          </a:p>
        </p:txBody>
      </p:sp>
      <p:sp>
        <p:nvSpPr>
          <p:cNvPr id="8" name="Platshållare för sidfot 7">
            <a:extLst>
              <a:ext uri="{FF2B5EF4-FFF2-40B4-BE49-F238E27FC236}">
                <a16:creationId xmlns:a16="http://schemas.microsoft.com/office/drawing/2014/main" id="{67B6722F-8F78-4F17-BC22-5900D8E69CE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A9DA79D1-0A38-4DC1-A310-805C6ED65422}"/>
              </a:ext>
            </a:extLst>
          </p:cNvPr>
          <p:cNvSpPr>
            <a:spLocks noGrp="1"/>
          </p:cNvSpPr>
          <p:nvPr>
            <p:ph type="sldNum" sz="quarter" idx="12"/>
          </p:nvPr>
        </p:nvSpPr>
        <p:spPr/>
        <p:txBody>
          <a:bodyPr/>
          <a:lstStyle/>
          <a:p>
            <a:fld id="{3AE961DD-7ED0-4249-A2A7-A963975000A7}" type="slidenum">
              <a:rPr lang="sv-SE" smtClean="0"/>
              <a:t>‹#›</a:t>
            </a:fld>
            <a:endParaRPr lang="sv-SE"/>
          </a:p>
        </p:txBody>
      </p:sp>
    </p:spTree>
    <p:extLst>
      <p:ext uri="{BB962C8B-B14F-4D97-AF65-F5344CB8AC3E}">
        <p14:creationId xmlns:p14="http://schemas.microsoft.com/office/powerpoint/2010/main" val="3106048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2757BE-5F80-49E5-81AE-7AEF1782A02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C99198D-4B49-4EAC-AC3C-82C9DFD9F957}"/>
              </a:ext>
            </a:extLst>
          </p:cNvPr>
          <p:cNvSpPr>
            <a:spLocks noGrp="1"/>
          </p:cNvSpPr>
          <p:nvPr>
            <p:ph type="dt" sz="half" idx="10"/>
          </p:nvPr>
        </p:nvSpPr>
        <p:spPr/>
        <p:txBody>
          <a:bodyPr/>
          <a:lstStyle/>
          <a:p>
            <a:fld id="{EA7B42EB-C67A-4E44-A025-3E34EA98D98F}" type="datetimeFigureOut">
              <a:rPr lang="sv-SE" smtClean="0"/>
              <a:t>2022-10-10</a:t>
            </a:fld>
            <a:endParaRPr lang="sv-SE"/>
          </a:p>
        </p:txBody>
      </p:sp>
      <p:sp>
        <p:nvSpPr>
          <p:cNvPr id="4" name="Platshållare för sidfot 3">
            <a:extLst>
              <a:ext uri="{FF2B5EF4-FFF2-40B4-BE49-F238E27FC236}">
                <a16:creationId xmlns:a16="http://schemas.microsoft.com/office/drawing/2014/main" id="{870FC899-AC73-44EA-A7D8-D14D34C447C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01E55FD-7B8A-461A-AF59-FA8122C4CB7C}"/>
              </a:ext>
            </a:extLst>
          </p:cNvPr>
          <p:cNvSpPr>
            <a:spLocks noGrp="1"/>
          </p:cNvSpPr>
          <p:nvPr>
            <p:ph type="sldNum" sz="quarter" idx="12"/>
          </p:nvPr>
        </p:nvSpPr>
        <p:spPr/>
        <p:txBody>
          <a:bodyPr/>
          <a:lstStyle/>
          <a:p>
            <a:fld id="{3AE961DD-7ED0-4249-A2A7-A963975000A7}" type="slidenum">
              <a:rPr lang="sv-SE" smtClean="0"/>
              <a:t>‹#›</a:t>
            </a:fld>
            <a:endParaRPr lang="sv-SE"/>
          </a:p>
        </p:txBody>
      </p:sp>
    </p:spTree>
    <p:extLst>
      <p:ext uri="{BB962C8B-B14F-4D97-AF65-F5344CB8AC3E}">
        <p14:creationId xmlns:p14="http://schemas.microsoft.com/office/powerpoint/2010/main" val="2922912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26613DA-3411-4376-8A4D-79F511100E10}"/>
              </a:ext>
            </a:extLst>
          </p:cNvPr>
          <p:cNvSpPr>
            <a:spLocks noGrp="1"/>
          </p:cNvSpPr>
          <p:nvPr>
            <p:ph type="dt" sz="half" idx="10"/>
          </p:nvPr>
        </p:nvSpPr>
        <p:spPr/>
        <p:txBody>
          <a:bodyPr/>
          <a:lstStyle/>
          <a:p>
            <a:fld id="{EA7B42EB-C67A-4E44-A025-3E34EA98D98F}" type="datetimeFigureOut">
              <a:rPr lang="sv-SE" smtClean="0"/>
              <a:t>2022-10-10</a:t>
            </a:fld>
            <a:endParaRPr lang="sv-SE"/>
          </a:p>
        </p:txBody>
      </p:sp>
      <p:sp>
        <p:nvSpPr>
          <p:cNvPr id="3" name="Platshållare för sidfot 2">
            <a:extLst>
              <a:ext uri="{FF2B5EF4-FFF2-40B4-BE49-F238E27FC236}">
                <a16:creationId xmlns:a16="http://schemas.microsoft.com/office/drawing/2014/main" id="{5AC16C1E-F707-4391-9ED5-C134F4A8B69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07D16935-9AB9-4C78-9310-2489BF17D209}"/>
              </a:ext>
            </a:extLst>
          </p:cNvPr>
          <p:cNvSpPr>
            <a:spLocks noGrp="1"/>
          </p:cNvSpPr>
          <p:nvPr>
            <p:ph type="sldNum" sz="quarter" idx="12"/>
          </p:nvPr>
        </p:nvSpPr>
        <p:spPr/>
        <p:txBody>
          <a:bodyPr/>
          <a:lstStyle/>
          <a:p>
            <a:fld id="{3AE961DD-7ED0-4249-A2A7-A963975000A7}" type="slidenum">
              <a:rPr lang="sv-SE" smtClean="0"/>
              <a:t>‹#›</a:t>
            </a:fld>
            <a:endParaRPr lang="sv-SE"/>
          </a:p>
        </p:txBody>
      </p:sp>
    </p:spTree>
    <p:extLst>
      <p:ext uri="{BB962C8B-B14F-4D97-AF65-F5344CB8AC3E}">
        <p14:creationId xmlns:p14="http://schemas.microsoft.com/office/powerpoint/2010/main" val="1840983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E01096-54DD-4E2E-B95D-04E8A2CF5FB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EF48500-D421-4A2E-8F75-4FBCF2F505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49BA5B89-40C0-42EA-A031-50CE8999AD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7C1273CA-C439-41AA-B529-CEBFE9ADE272}"/>
              </a:ext>
            </a:extLst>
          </p:cNvPr>
          <p:cNvSpPr>
            <a:spLocks noGrp="1"/>
          </p:cNvSpPr>
          <p:nvPr>
            <p:ph type="dt" sz="half" idx="10"/>
          </p:nvPr>
        </p:nvSpPr>
        <p:spPr/>
        <p:txBody>
          <a:bodyPr/>
          <a:lstStyle/>
          <a:p>
            <a:fld id="{EA7B42EB-C67A-4E44-A025-3E34EA98D98F}" type="datetimeFigureOut">
              <a:rPr lang="sv-SE" smtClean="0"/>
              <a:t>2022-10-10</a:t>
            </a:fld>
            <a:endParaRPr lang="sv-SE"/>
          </a:p>
        </p:txBody>
      </p:sp>
      <p:sp>
        <p:nvSpPr>
          <p:cNvPr id="6" name="Platshållare för sidfot 5">
            <a:extLst>
              <a:ext uri="{FF2B5EF4-FFF2-40B4-BE49-F238E27FC236}">
                <a16:creationId xmlns:a16="http://schemas.microsoft.com/office/drawing/2014/main" id="{11356553-820B-414D-BD0C-392E7EEA824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CCF0F24-0F0B-4A16-B6C1-F8C58EB78C76}"/>
              </a:ext>
            </a:extLst>
          </p:cNvPr>
          <p:cNvSpPr>
            <a:spLocks noGrp="1"/>
          </p:cNvSpPr>
          <p:nvPr>
            <p:ph type="sldNum" sz="quarter" idx="12"/>
          </p:nvPr>
        </p:nvSpPr>
        <p:spPr/>
        <p:txBody>
          <a:bodyPr/>
          <a:lstStyle/>
          <a:p>
            <a:fld id="{3AE961DD-7ED0-4249-A2A7-A963975000A7}" type="slidenum">
              <a:rPr lang="sv-SE" smtClean="0"/>
              <a:t>‹#›</a:t>
            </a:fld>
            <a:endParaRPr lang="sv-SE"/>
          </a:p>
        </p:txBody>
      </p:sp>
    </p:spTree>
    <p:extLst>
      <p:ext uri="{BB962C8B-B14F-4D97-AF65-F5344CB8AC3E}">
        <p14:creationId xmlns:p14="http://schemas.microsoft.com/office/powerpoint/2010/main" val="4188552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5F502A-07CF-4CAD-8166-D9F5904DAD8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AEB2F73-7B9F-4492-9A8A-2628544DD9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71CAF114-0E4B-4517-899B-D38C5CAE41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30CD8A91-C6C4-4D95-9218-F45985462F88}"/>
              </a:ext>
            </a:extLst>
          </p:cNvPr>
          <p:cNvSpPr>
            <a:spLocks noGrp="1"/>
          </p:cNvSpPr>
          <p:nvPr>
            <p:ph type="dt" sz="half" idx="10"/>
          </p:nvPr>
        </p:nvSpPr>
        <p:spPr/>
        <p:txBody>
          <a:bodyPr/>
          <a:lstStyle/>
          <a:p>
            <a:fld id="{EA7B42EB-C67A-4E44-A025-3E34EA98D98F}" type="datetimeFigureOut">
              <a:rPr lang="sv-SE" smtClean="0"/>
              <a:t>2022-10-10</a:t>
            </a:fld>
            <a:endParaRPr lang="sv-SE"/>
          </a:p>
        </p:txBody>
      </p:sp>
      <p:sp>
        <p:nvSpPr>
          <p:cNvPr id="6" name="Platshållare för sidfot 5">
            <a:extLst>
              <a:ext uri="{FF2B5EF4-FFF2-40B4-BE49-F238E27FC236}">
                <a16:creationId xmlns:a16="http://schemas.microsoft.com/office/drawing/2014/main" id="{9CCE68E0-9606-456A-A62B-023E97F11F7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318AF76-DDE8-40CC-8B90-4428AF8719BD}"/>
              </a:ext>
            </a:extLst>
          </p:cNvPr>
          <p:cNvSpPr>
            <a:spLocks noGrp="1"/>
          </p:cNvSpPr>
          <p:nvPr>
            <p:ph type="sldNum" sz="quarter" idx="12"/>
          </p:nvPr>
        </p:nvSpPr>
        <p:spPr/>
        <p:txBody>
          <a:bodyPr/>
          <a:lstStyle/>
          <a:p>
            <a:fld id="{3AE961DD-7ED0-4249-A2A7-A963975000A7}" type="slidenum">
              <a:rPr lang="sv-SE" smtClean="0"/>
              <a:t>‹#›</a:t>
            </a:fld>
            <a:endParaRPr lang="sv-SE"/>
          </a:p>
        </p:txBody>
      </p:sp>
    </p:spTree>
    <p:extLst>
      <p:ext uri="{BB962C8B-B14F-4D97-AF65-F5344CB8AC3E}">
        <p14:creationId xmlns:p14="http://schemas.microsoft.com/office/powerpoint/2010/main" val="1051860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C996C6A-57E3-4E89-9387-32C76381FC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290D31C-B605-4267-9299-DB2B3AE20E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B0AF1DB-61CB-42FE-B044-73B88DC55F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7B42EB-C67A-4E44-A025-3E34EA98D98F}" type="datetimeFigureOut">
              <a:rPr lang="sv-SE" smtClean="0"/>
              <a:t>2022-10-10</a:t>
            </a:fld>
            <a:endParaRPr lang="sv-SE"/>
          </a:p>
        </p:txBody>
      </p:sp>
      <p:sp>
        <p:nvSpPr>
          <p:cNvPr id="5" name="Platshållare för sidfot 4">
            <a:extLst>
              <a:ext uri="{FF2B5EF4-FFF2-40B4-BE49-F238E27FC236}">
                <a16:creationId xmlns:a16="http://schemas.microsoft.com/office/drawing/2014/main" id="{E8D09B48-31E0-45BD-814B-5DA3184DC7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6A3CCA51-C600-48C5-88AB-0C4B61742C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E961DD-7ED0-4249-A2A7-A963975000A7}" type="slidenum">
              <a:rPr lang="sv-SE" smtClean="0"/>
              <a:t>‹#›</a:t>
            </a:fld>
            <a:endParaRPr lang="sv-SE"/>
          </a:p>
        </p:txBody>
      </p:sp>
    </p:spTree>
    <p:extLst>
      <p:ext uri="{BB962C8B-B14F-4D97-AF65-F5344CB8AC3E}">
        <p14:creationId xmlns:p14="http://schemas.microsoft.com/office/powerpoint/2010/main" val="3161676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descr="Bild på förstasidan av Metallika följer metallens väg. ">
            <a:extLst>
              <a:ext uri="{FF2B5EF4-FFF2-40B4-BE49-F238E27FC236}">
                <a16:creationId xmlns:a16="http://schemas.microsoft.com/office/drawing/2014/main" id="{BC2A1702-6F73-4F84-B818-D750FB047C54}"/>
              </a:ext>
            </a:extLst>
          </p:cNvPr>
          <p:cNvPicPr>
            <a:picLocks noChangeAspect="1"/>
          </p:cNvPicPr>
          <p:nvPr/>
        </p:nvPicPr>
        <p:blipFill rotWithShape="1">
          <a:blip r:embed="rId3">
            <a:extLst>
              <a:ext uri="{28A0092B-C50C-407E-A947-70E740481C1C}">
                <a14:useLocalDpi xmlns:a14="http://schemas.microsoft.com/office/drawing/2010/main" val="0"/>
              </a:ext>
            </a:extLst>
          </a:blip>
          <a:srcRect b="881"/>
          <a:stretch/>
        </p:blipFill>
        <p:spPr>
          <a:xfrm>
            <a:off x="20" y="10"/>
            <a:ext cx="12191980" cy="6857990"/>
          </a:xfrm>
          <a:prstGeom prst="rect">
            <a:avLst/>
          </a:prstGeom>
        </p:spPr>
      </p:pic>
    </p:spTree>
    <p:extLst>
      <p:ext uri="{BB962C8B-B14F-4D97-AF65-F5344CB8AC3E}">
        <p14:creationId xmlns:p14="http://schemas.microsoft.com/office/powerpoint/2010/main" val="922494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Bildobjekt 9" descr="Presentationsbild av Metallika.">
            <a:extLst>
              <a:ext uri="{FF2B5EF4-FFF2-40B4-BE49-F238E27FC236}">
                <a16:creationId xmlns:a16="http://schemas.microsoft.com/office/drawing/2014/main" id="{D65B7DA4-D7CB-48ED-843F-7C373F6DB94B}"/>
              </a:ext>
            </a:extLst>
          </p:cNvPr>
          <p:cNvPicPr>
            <a:picLocks noChangeAspect="1"/>
          </p:cNvPicPr>
          <p:nvPr/>
        </p:nvPicPr>
        <p:blipFill>
          <a:blip r:embed="rId3"/>
          <a:stretch>
            <a:fillRect/>
          </a:stretch>
        </p:blipFill>
        <p:spPr>
          <a:xfrm>
            <a:off x="0" y="1"/>
            <a:ext cx="12192000" cy="6857999"/>
          </a:xfrm>
          <a:prstGeom prst="rect">
            <a:avLst/>
          </a:prstGeom>
        </p:spPr>
      </p:pic>
    </p:spTree>
    <p:extLst>
      <p:ext uri="{BB962C8B-B14F-4D97-AF65-F5344CB8AC3E}">
        <p14:creationId xmlns:p14="http://schemas.microsoft.com/office/powerpoint/2010/main" val="215490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Metallika när hans hatt har gått i sönder.">
            <a:extLst>
              <a:ext uri="{FF2B5EF4-FFF2-40B4-BE49-F238E27FC236}">
                <a16:creationId xmlns:a16="http://schemas.microsoft.com/office/drawing/2014/main" id="{A4F857B1-9684-47E8-83AA-7399BBA43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4417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Metallika som separerar järn och aluminium.">
            <a:extLst>
              <a:ext uri="{FF2B5EF4-FFF2-40B4-BE49-F238E27FC236}">
                <a16:creationId xmlns:a16="http://schemas.microsoft.com/office/drawing/2014/main" id="{4C90E431-C3A9-4582-BE08-2D08D49DB3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37305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Metallika när han sorterar metallen. ">
            <a:extLst>
              <a:ext uri="{FF2B5EF4-FFF2-40B4-BE49-F238E27FC236}">
                <a16:creationId xmlns:a16="http://schemas.microsoft.com/office/drawing/2014/main" id="{D36CB8DF-E471-4993-B714-60528C9FC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3775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Metallika när han smälter ner järn.">
            <a:extLst>
              <a:ext uri="{FF2B5EF4-FFF2-40B4-BE49-F238E27FC236}">
                <a16:creationId xmlns:a16="http://schemas.microsoft.com/office/drawing/2014/main" id="{96E97FAE-C6B4-46DD-857A-43217924D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41568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Metallika när han se hur det blir metallklumpar av den smälta metallen.">
            <a:extLst>
              <a:ext uri="{FF2B5EF4-FFF2-40B4-BE49-F238E27FC236}">
                <a16:creationId xmlns:a16="http://schemas.microsoft.com/office/drawing/2014/main" id="{488AD8F4-28E9-4F70-8347-984B64E81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6861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 på en glad Metallika som har fått en ny hatt! ">
            <a:extLst>
              <a:ext uri="{FF2B5EF4-FFF2-40B4-BE49-F238E27FC236}">
                <a16:creationId xmlns:a16="http://schemas.microsoft.com/office/drawing/2014/main" id="{5B90BA40-3AAB-4613-98EE-5800A85979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623127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397D003D636F4488E5B5ABE3367A582" ma:contentTypeVersion="16" ma:contentTypeDescription="Skapa ett nytt dokument." ma:contentTypeScope="" ma:versionID="147ad97e1260d302c21e7dbd66b7233c">
  <xsd:schema xmlns:xsd="http://www.w3.org/2001/XMLSchema" xmlns:xs="http://www.w3.org/2001/XMLSchema" xmlns:p="http://schemas.microsoft.com/office/2006/metadata/properties" xmlns:ns2="36abdb40-6dde-406d-a5cc-06c33442bc69" xmlns:ns3="68d13c70-5d81-4c8d-a041-66bcaf825fb6" targetNamespace="http://schemas.microsoft.com/office/2006/metadata/properties" ma:root="true" ma:fieldsID="441dfd6e2628d03d84bad6e5c47ed331" ns2:_="" ns3:_="">
    <xsd:import namespace="36abdb40-6dde-406d-a5cc-06c33442bc69"/>
    <xsd:import namespace="68d13c70-5d81-4c8d-a041-66bcaf825f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abdb40-6dde-406d-a5cc-06c33442bc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ba69ae60-4a40-42ff-ab54-a772361a968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8d13c70-5d81-4c8d-a041-66bcaf825fb6"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9e30c8f6-39af-454f-83a9-80a0a24290ef}" ma:internalName="TaxCatchAll" ma:showField="CatchAllData" ma:web="68d13c70-5d81-4c8d-a041-66bcaf825f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36abdb40-6dde-406d-a5cc-06c33442bc69" xsi:nil="true"/>
    <lcf76f155ced4ddcb4097134ff3c332f xmlns="36abdb40-6dde-406d-a5cc-06c33442bc69">
      <Terms xmlns="http://schemas.microsoft.com/office/infopath/2007/PartnerControls"/>
    </lcf76f155ced4ddcb4097134ff3c332f>
    <TaxCatchAll xmlns="68d13c70-5d81-4c8d-a041-66bcaf825fb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365E98-8C8C-4613-B7BB-BE9C577926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abdb40-6dde-406d-a5cc-06c33442bc69"/>
    <ds:schemaRef ds:uri="68d13c70-5d81-4c8d-a041-66bcaf825f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BD23B4-7372-46B2-9066-913EB62403FA}">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b18f9ea-267f-4c47-a831-847a2e445748"/>
    <ds:schemaRef ds:uri="a8067e94-b3a3-4c88-80bd-e4807b814957"/>
    <ds:schemaRef ds:uri="http://www.w3.org/XML/1998/namespace"/>
    <ds:schemaRef ds:uri="http://purl.org/dc/dcmitype/"/>
    <ds:schemaRef ds:uri="36abdb40-6dde-406d-a5cc-06c33442bc69"/>
    <ds:schemaRef ds:uri="68d13c70-5d81-4c8d-a041-66bcaf825fb6"/>
  </ds:schemaRefs>
</ds:datastoreItem>
</file>

<file path=customXml/itemProps3.xml><?xml version="1.0" encoding="utf-8"?>
<ds:datastoreItem xmlns:ds="http://schemas.openxmlformats.org/officeDocument/2006/customXml" ds:itemID="{8FC8EEE4-FBA1-4AA6-A142-71D45E024E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228</TotalTime>
  <Words>801</Words>
  <Application>Microsoft Office PowerPoint</Application>
  <PresentationFormat>Bredbild</PresentationFormat>
  <Paragraphs>49</Paragraphs>
  <Slides>8</Slides>
  <Notes>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vt:i4>
      </vt:variant>
    </vt:vector>
  </HeadingPairs>
  <TitlesOfParts>
    <vt:vector size="12" baseType="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Hässleholm Miljö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Metallika följer metallens väg</dc:title>
  <dc:subject>sopsamlarmonster</dc:subject>
  <dc:creator>Hässleholm Miljö AB</dc:creator>
  <cp:keywords>sopsamlarmonster, återvinningsprocess, metall, metallika</cp:keywords>
  <cp:lastModifiedBy>Ehnberg, Matilda</cp:lastModifiedBy>
  <cp:revision>1</cp:revision>
  <dcterms:created xsi:type="dcterms:W3CDTF">2019-07-31T07:16:41Z</dcterms:created>
  <dcterms:modified xsi:type="dcterms:W3CDTF">2022-10-10T09:32:54Z</dcterms:modified>
  <cp:category>sopsamlarmonster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ProgID">
    <vt:lpwstr/>
  </property>
  <property fmtid="{D5CDD505-2E9C-101B-9397-08002B2CF9AE}" pid="3" name="ContentTypeId">
    <vt:lpwstr>0x0101006397D003D636F4488E5B5ABE3367A582</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MediaServiceImageTags">
    <vt:lpwstr/>
  </property>
</Properties>
</file>